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0" r:id="rId1"/>
    <p:sldMasterId id="2147483691" r:id="rId2"/>
  </p:sldMasterIdLst>
  <p:sldIdLst>
    <p:sldId id="256" r:id="rId3"/>
    <p:sldId id="257" r:id="rId4"/>
    <p:sldId id="259" r:id="rId5"/>
    <p:sldId id="258"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93" r:id="rId25"/>
    <p:sldId id="278" r:id="rId26"/>
    <p:sldId id="289" r:id="rId27"/>
    <p:sldId id="298" r:id="rId28"/>
    <p:sldId id="290" r:id="rId29"/>
    <p:sldId id="292" r:id="rId30"/>
    <p:sldId id="297" r:id="rId31"/>
    <p:sldId id="291" r:id="rId32"/>
    <p:sldId id="286" r:id="rId33"/>
    <p:sldId id="299" r:id="rId34"/>
    <p:sldId id="287" r:id="rId35"/>
    <p:sldId id="279" r:id="rId36"/>
    <p:sldId id="280" r:id="rId37"/>
    <p:sldId id="281" r:id="rId38"/>
    <p:sldId id="282" r:id="rId39"/>
    <p:sldId id="295" r:id="rId40"/>
    <p:sldId id="296" r:id="rId41"/>
    <p:sldId id="300" r:id="rId42"/>
    <p:sldId id="283" r:id="rId43"/>
    <p:sldId id="284"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ACF4677E-8BD2-47ae-8A1F-98590045965D">
      <hp:hncThemeShow xmlns="" xmlns:c="http://schemas.openxmlformats.org/drawingml/2006/chart" xmlns:dgm="http://schemas.openxmlformats.org/drawingml/2006/diagram" xmlns:dsp="http://schemas.microsoft.com/office/drawing/2008/diagram" xmlns:hp="http://schemas.haansoft.com/office/presentation/8.0" themeShowType="1" themeSkinType="1" themeTransitionType="1" useThemeTransition="1" byMouseClick="1" attrType="1" dur="200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53E6E5-8E66-4309-BD16-D5F3BBD4F3F7}" type="doc">
      <dgm:prSet loTypeId="urn:microsoft.com/office/officeart/2005/8/layout/hChevron3" loCatId="process" qsTypeId="urn:microsoft.com/office/officeart/2005/8/quickstyle/simple1" qsCatId="simple" csTypeId="urn:microsoft.com/office/officeart/2005/8/colors/accent1_2" csCatId="accent1" phldr="1"/>
      <dgm:spPr/>
    </dgm:pt>
    <dgm:pt modelId="{E1639786-F27D-43B1-A169-D23737D2C798}">
      <dgm:prSet phldrT="[Testo]"/>
      <dgm:spPr>
        <a:solidFill>
          <a:schemeClr val="accent6">
            <a:lumMod val="50000"/>
          </a:schemeClr>
        </a:solidFill>
      </dgm:spPr>
      <dgm:t>
        <a:bodyPr/>
        <a:lstStyle/>
        <a:p>
          <a:r>
            <a:rPr lang="it-IT" dirty="0" smtClean="0"/>
            <a:t>I Quello che sta accadendo alla nostra casa</a:t>
          </a:r>
          <a:endParaRPr lang="it-IT" dirty="0"/>
        </a:p>
      </dgm:t>
    </dgm:pt>
    <dgm:pt modelId="{94D88078-905C-4EF2-BF9A-854A82420AD6}" type="parTrans" cxnId="{ECE75AB7-155B-4D9A-BFD4-140CA7E357B2}">
      <dgm:prSet/>
      <dgm:spPr/>
      <dgm:t>
        <a:bodyPr/>
        <a:lstStyle/>
        <a:p>
          <a:endParaRPr lang="it-IT"/>
        </a:p>
      </dgm:t>
    </dgm:pt>
    <dgm:pt modelId="{22730544-99F3-4865-B28B-49DFDB4DBB6E}" type="sibTrans" cxnId="{ECE75AB7-155B-4D9A-BFD4-140CA7E357B2}">
      <dgm:prSet/>
      <dgm:spPr/>
      <dgm:t>
        <a:bodyPr/>
        <a:lstStyle/>
        <a:p>
          <a:endParaRPr lang="it-IT"/>
        </a:p>
      </dgm:t>
    </dgm:pt>
    <dgm:pt modelId="{612A77D9-B83E-49BD-9CF8-4DBEBA02403C}">
      <dgm:prSet phldrT="[Testo]"/>
      <dgm:spPr>
        <a:solidFill>
          <a:schemeClr val="accent6">
            <a:lumMod val="75000"/>
          </a:schemeClr>
        </a:solidFill>
      </dgm:spPr>
      <dgm:t>
        <a:bodyPr/>
        <a:lstStyle/>
        <a:p>
          <a:r>
            <a:rPr lang="it-IT" dirty="0" smtClean="0"/>
            <a:t>II Il Vangelo della creazione </a:t>
          </a:r>
          <a:endParaRPr lang="it-IT" dirty="0"/>
        </a:p>
      </dgm:t>
    </dgm:pt>
    <dgm:pt modelId="{CCCC677A-90BA-4172-9E32-19B808012301}" type="parTrans" cxnId="{2A051F46-0B15-44B2-AAC3-22087CE80604}">
      <dgm:prSet/>
      <dgm:spPr/>
      <dgm:t>
        <a:bodyPr/>
        <a:lstStyle/>
        <a:p>
          <a:endParaRPr lang="it-IT"/>
        </a:p>
      </dgm:t>
    </dgm:pt>
    <dgm:pt modelId="{1CF82A60-A723-48C0-A71B-B66BD33C8BA9}" type="sibTrans" cxnId="{2A051F46-0B15-44B2-AAC3-22087CE80604}">
      <dgm:prSet/>
      <dgm:spPr/>
      <dgm:t>
        <a:bodyPr/>
        <a:lstStyle/>
        <a:p>
          <a:endParaRPr lang="it-IT"/>
        </a:p>
      </dgm:t>
    </dgm:pt>
    <dgm:pt modelId="{1489A501-A06C-4018-9EBE-15CF7B033B92}">
      <dgm:prSet phldrT="[Testo]"/>
      <dgm:spPr>
        <a:solidFill>
          <a:schemeClr val="accent6">
            <a:lumMod val="60000"/>
            <a:lumOff val="40000"/>
          </a:schemeClr>
        </a:solidFill>
      </dgm:spPr>
      <dgm:t>
        <a:bodyPr/>
        <a:lstStyle/>
        <a:p>
          <a:r>
            <a:rPr lang="it-IT" dirty="0" smtClean="0">
              <a:solidFill>
                <a:schemeClr val="tx1"/>
              </a:solidFill>
            </a:rPr>
            <a:t>III La radice umana della crisi ecologica</a:t>
          </a:r>
          <a:endParaRPr lang="it-IT" dirty="0">
            <a:solidFill>
              <a:schemeClr val="tx1"/>
            </a:solidFill>
          </a:endParaRPr>
        </a:p>
      </dgm:t>
    </dgm:pt>
    <dgm:pt modelId="{0015095F-8906-4360-AF2A-46D89A9D3C31}" type="parTrans" cxnId="{57016508-8F38-4C12-A7D9-6E299C380F25}">
      <dgm:prSet/>
      <dgm:spPr/>
      <dgm:t>
        <a:bodyPr/>
        <a:lstStyle/>
        <a:p>
          <a:endParaRPr lang="it-IT"/>
        </a:p>
      </dgm:t>
    </dgm:pt>
    <dgm:pt modelId="{F54CCBFE-044D-4F09-B9B4-870A82C1C010}" type="sibTrans" cxnId="{57016508-8F38-4C12-A7D9-6E299C380F25}">
      <dgm:prSet/>
      <dgm:spPr/>
      <dgm:t>
        <a:bodyPr/>
        <a:lstStyle/>
        <a:p>
          <a:endParaRPr lang="it-IT"/>
        </a:p>
      </dgm:t>
    </dgm:pt>
    <dgm:pt modelId="{EBB94B54-0843-4138-8C6F-C2070DB8AFBC}" type="pres">
      <dgm:prSet presAssocID="{7253E6E5-8E66-4309-BD16-D5F3BBD4F3F7}" presName="Name0" presStyleCnt="0">
        <dgm:presLayoutVars>
          <dgm:dir/>
          <dgm:resizeHandles val="exact"/>
        </dgm:presLayoutVars>
      </dgm:prSet>
      <dgm:spPr/>
    </dgm:pt>
    <dgm:pt modelId="{FE9DAA0C-2A7D-4C46-B6B8-BBD43AB54DCA}" type="pres">
      <dgm:prSet presAssocID="{E1639786-F27D-43B1-A169-D23737D2C798}" presName="parTxOnly" presStyleLbl="node1" presStyleIdx="0" presStyleCnt="3" custLinFactNeighborY="-1809">
        <dgm:presLayoutVars>
          <dgm:bulletEnabled val="1"/>
        </dgm:presLayoutVars>
      </dgm:prSet>
      <dgm:spPr/>
      <dgm:t>
        <a:bodyPr/>
        <a:lstStyle/>
        <a:p>
          <a:endParaRPr lang="it-IT"/>
        </a:p>
      </dgm:t>
    </dgm:pt>
    <dgm:pt modelId="{880D9FD1-6088-4905-BB19-D88BCA2E35FC}" type="pres">
      <dgm:prSet presAssocID="{22730544-99F3-4865-B28B-49DFDB4DBB6E}" presName="parSpace" presStyleCnt="0"/>
      <dgm:spPr/>
    </dgm:pt>
    <dgm:pt modelId="{4F173420-C1D8-46B6-9814-0C38BB6B579A}" type="pres">
      <dgm:prSet presAssocID="{612A77D9-B83E-49BD-9CF8-4DBEBA02403C}" presName="parTxOnly" presStyleLbl="node1" presStyleIdx="1" presStyleCnt="3">
        <dgm:presLayoutVars>
          <dgm:bulletEnabled val="1"/>
        </dgm:presLayoutVars>
      </dgm:prSet>
      <dgm:spPr/>
      <dgm:t>
        <a:bodyPr/>
        <a:lstStyle/>
        <a:p>
          <a:endParaRPr lang="it-IT"/>
        </a:p>
      </dgm:t>
    </dgm:pt>
    <dgm:pt modelId="{4DA5657E-AC40-4D84-AE6C-2807D99A5136}" type="pres">
      <dgm:prSet presAssocID="{1CF82A60-A723-48C0-A71B-B66BD33C8BA9}" presName="parSpace" presStyleCnt="0"/>
      <dgm:spPr/>
    </dgm:pt>
    <dgm:pt modelId="{A31098C2-0536-444C-97EE-307988DA2B75}" type="pres">
      <dgm:prSet presAssocID="{1489A501-A06C-4018-9EBE-15CF7B033B92}" presName="parTxOnly" presStyleLbl="node1" presStyleIdx="2" presStyleCnt="3">
        <dgm:presLayoutVars>
          <dgm:bulletEnabled val="1"/>
        </dgm:presLayoutVars>
      </dgm:prSet>
      <dgm:spPr/>
      <dgm:t>
        <a:bodyPr/>
        <a:lstStyle/>
        <a:p>
          <a:endParaRPr lang="it-IT"/>
        </a:p>
      </dgm:t>
    </dgm:pt>
  </dgm:ptLst>
  <dgm:cxnLst>
    <dgm:cxn modelId="{FDD68592-FA64-40BD-8238-24E88DC14640}" type="presOf" srcId="{612A77D9-B83E-49BD-9CF8-4DBEBA02403C}" destId="{4F173420-C1D8-46B6-9814-0C38BB6B579A}" srcOrd="0" destOrd="0" presId="urn:microsoft.com/office/officeart/2005/8/layout/hChevron3"/>
    <dgm:cxn modelId="{3136224F-AADC-49C3-B975-3BC44E8D83CF}" type="presOf" srcId="{1489A501-A06C-4018-9EBE-15CF7B033B92}" destId="{A31098C2-0536-444C-97EE-307988DA2B75}" srcOrd="0" destOrd="0" presId="urn:microsoft.com/office/officeart/2005/8/layout/hChevron3"/>
    <dgm:cxn modelId="{2A051F46-0B15-44B2-AAC3-22087CE80604}" srcId="{7253E6E5-8E66-4309-BD16-D5F3BBD4F3F7}" destId="{612A77D9-B83E-49BD-9CF8-4DBEBA02403C}" srcOrd="1" destOrd="0" parTransId="{CCCC677A-90BA-4172-9E32-19B808012301}" sibTransId="{1CF82A60-A723-48C0-A71B-B66BD33C8BA9}"/>
    <dgm:cxn modelId="{ECE75AB7-155B-4D9A-BFD4-140CA7E357B2}" srcId="{7253E6E5-8E66-4309-BD16-D5F3BBD4F3F7}" destId="{E1639786-F27D-43B1-A169-D23737D2C798}" srcOrd="0" destOrd="0" parTransId="{94D88078-905C-4EF2-BF9A-854A82420AD6}" sibTransId="{22730544-99F3-4865-B28B-49DFDB4DBB6E}"/>
    <dgm:cxn modelId="{57016508-8F38-4C12-A7D9-6E299C380F25}" srcId="{7253E6E5-8E66-4309-BD16-D5F3BBD4F3F7}" destId="{1489A501-A06C-4018-9EBE-15CF7B033B92}" srcOrd="2" destOrd="0" parTransId="{0015095F-8906-4360-AF2A-46D89A9D3C31}" sibTransId="{F54CCBFE-044D-4F09-B9B4-870A82C1C010}"/>
    <dgm:cxn modelId="{1E253F3E-FACC-4506-923E-7D4FB2257765}" type="presOf" srcId="{7253E6E5-8E66-4309-BD16-D5F3BBD4F3F7}" destId="{EBB94B54-0843-4138-8C6F-C2070DB8AFBC}" srcOrd="0" destOrd="0" presId="urn:microsoft.com/office/officeart/2005/8/layout/hChevron3"/>
    <dgm:cxn modelId="{81025707-5655-48BD-9A57-703A996870C1}" type="presOf" srcId="{E1639786-F27D-43B1-A169-D23737D2C798}" destId="{FE9DAA0C-2A7D-4C46-B6B8-BBD43AB54DCA}" srcOrd="0" destOrd="0" presId="urn:microsoft.com/office/officeart/2005/8/layout/hChevron3"/>
    <dgm:cxn modelId="{B600C281-1286-48C2-B2FD-6A37A16DA7E6}" type="presParOf" srcId="{EBB94B54-0843-4138-8C6F-C2070DB8AFBC}" destId="{FE9DAA0C-2A7D-4C46-B6B8-BBD43AB54DCA}" srcOrd="0" destOrd="0" presId="urn:microsoft.com/office/officeart/2005/8/layout/hChevron3"/>
    <dgm:cxn modelId="{419BE513-C145-4DF3-B01A-1E493F53ADCB}" type="presParOf" srcId="{EBB94B54-0843-4138-8C6F-C2070DB8AFBC}" destId="{880D9FD1-6088-4905-BB19-D88BCA2E35FC}" srcOrd="1" destOrd="0" presId="urn:microsoft.com/office/officeart/2005/8/layout/hChevron3"/>
    <dgm:cxn modelId="{0F753627-5DA1-437A-B78D-AC11FA743106}" type="presParOf" srcId="{EBB94B54-0843-4138-8C6F-C2070DB8AFBC}" destId="{4F173420-C1D8-46B6-9814-0C38BB6B579A}" srcOrd="2" destOrd="0" presId="urn:microsoft.com/office/officeart/2005/8/layout/hChevron3"/>
    <dgm:cxn modelId="{8541AB72-6879-41D0-B9AA-3AC5D9891758}" type="presParOf" srcId="{EBB94B54-0843-4138-8C6F-C2070DB8AFBC}" destId="{4DA5657E-AC40-4D84-AE6C-2807D99A5136}" srcOrd="3" destOrd="0" presId="urn:microsoft.com/office/officeart/2005/8/layout/hChevron3"/>
    <dgm:cxn modelId="{A8B56202-F879-4850-A90C-B51E76727315}" type="presParOf" srcId="{EBB94B54-0843-4138-8C6F-C2070DB8AFBC}" destId="{A31098C2-0536-444C-97EE-307988DA2B75}"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53E6E5-8E66-4309-BD16-D5F3BBD4F3F7}" type="doc">
      <dgm:prSet loTypeId="urn:microsoft.com/office/officeart/2005/8/layout/hChevron3" loCatId="process" qsTypeId="urn:microsoft.com/office/officeart/2005/8/quickstyle/simple1" qsCatId="simple" csTypeId="urn:microsoft.com/office/officeart/2005/8/colors/accent1_2" csCatId="accent1" phldr="1"/>
      <dgm:spPr/>
    </dgm:pt>
    <dgm:pt modelId="{E1639786-F27D-43B1-A169-D23737D2C798}">
      <dgm:prSet phldrT="[Testo]" custT="1"/>
      <dgm:spPr>
        <a:solidFill>
          <a:schemeClr val="accent6">
            <a:lumMod val="50000"/>
          </a:schemeClr>
        </a:solidFill>
      </dgm:spPr>
      <dgm:t>
        <a:bodyPr/>
        <a:lstStyle/>
        <a:p>
          <a:r>
            <a:rPr lang="it-IT" sz="2000" dirty="0" smtClean="0"/>
            <a:t>IV Un’ecologia integrale</a:t>
          </a:r>
          <a:endParaRPr lang="it-IT" sz="2000" dirty="0"/>
        </a:p>
      </dgm:t>
    </dgm:pt>
    <dgm:pt modelId="{94D88078-905C-4EF2-BF9A-854A82420AD6}" type="parTrans" cxnId="{ECE75AB7-155B-4D9A-BFD4-140CA7E357B2}">
      <dgm:prSet/>
      <dgm:spPr/>
      <dgm:t>
        <a:bodyPr/>
        <a:lstStyle/>
        <a:p>
          <a:endParaRPr lang="it-IT"/>
        </a:p>
      </dgm:t>
    </dgm:pt>
    <dgm:pt modelId="{22730544-99F3-4865-B28B-49DFDB4DBB6E}" type="sibTrans" cxnId="{ECE75AB7-155B-4D9A-BFD4-140CA7E357B2}">
      <dgm:prSet/>
      <dgm:spPr/>
      <dgm:t>
        <a:bodyPr/>
        <a:lstStyle/>
        <a:p>
          <a:endParaRPr lang="it-IT"/>
        </a:p>
      </dgm:t>
    </dgm:pt>
    <dgm:pt modelId="{612A77D9-B83E-49BD-9CF8-4DBEBA02403C}">
      <dgm:prSet phldrT="[Testo]" custT="1"/>
      <dgm:spPr>
        <a:solidFill>
          <a:schemeClr val="accent6">
            <a:lumMod val="75000"/>
          </a:schemeClr>
        </a:solidFill>
      </dgm:spPr>
      <dgm:t>
        <a:bodyPr/>
        <a:lstStyle/>
        <a:p>
          <a:r>
            <a:rPr lang="it-IT" sz="1600" dirty="0" smtClean="0"/>
            <a:t>V Alcune linee di orientamento e di azione</a:t>
          </a:r>
          <a:endParaRPr lang="it-IT" sz="1600" dirty="0"/>
        </a:p>
      </dgm:t>
    </dgm:pt>
    <dgm:pt modelId="{CCCC677A-90BA-4172-9E32-19B808012301}" type="parTrans" cxnId="{2A051F46-0B15-44B2-AAC3-22087CE80604}">
      <dgm:prSet/>
      <dgm:spPr/>
      <dgm:t>
        <a:bodyPr/>
        <a:lstStyle/>
        <a:p>
          <a:endParaRPr lang="it-IT"/>
        </a:p>
      </dgm:t>
    </dgm:pt>
    <dgm:pt modelId="{1CF82A60-A723-48C0-A71B-B66BD33C8BA9}" type="sibTrans" cxnId="{2A051F46-0B15-44B2-AAC3-22087CE80604}">
      <dgm:prSet/>
      <dgm:spPr/>
      <dgm:t>
        <a:bodyPr/>
        <a:lstStyle/>
        <a:p>
          <a:endParaRPr lang="it-IT"/>
        </a:p>
      </dgm:t>
    </dgm:pt>
    <dgm:pt modelId="{1489A501-A06C-4018-9EBE-15CF7B033B92}">
      <dgm:prSet phldrT="[Testo]" custT="1"/>
      <dgm:spPr>
        <a:solidFill>
          <a:schemeClr val="accent6">
            <a:lumMod val="60000"/>
            <a:lumOff val="40000"/>
          </a:schemeClr>
        </a:solidFill>
      </dgm:spPr>
      <dgm:t>
        <a:bodyPr/>
        <a:lstStyle/>
        <a:p>
          <a:r>
            <a:rPr lang="it-IT" sz="1800" dirty="0" smtClean="0">
              <a:solidFill>
                <a:schemeClr val="tx1"/>
              </a:solidFill>
            </a:rPr>
            <a:t>VI Educazione e spiritualità ecologica</a:t>
          </a:r>
          <a:endParaRPr lang="it-IT" sz="1800" dirty="0">
            <a:solidFill>
              <a:schemeClr val="tx1"/>
            </a:solidFill>
          </a:endParaRPr>
        </a:p>
      </dgm:t>
    </dgm:pt>
    <dgm:pt modelId="{0015095F-8906-4360-AF2A-46D89A9D3C31}" type="parTrans" cxnId="{57016508-8F38-4C12-A7D9-6E299C380F25}">
      <dgm:prSet/>
      <dgm:spPr/>
      <dgm:t>
        <a:bodyPr/>
        <a:lstStyle/>
        <a:p>
          <a:endParaRPr lang="it-IT"/>
        </a:p>
      </dgm:t>
    </dgm:pt>
    <dgm:pt modelId="{F54CCBFE-044D-4F09-B9B4-870A82C1C010}" type="sibTrans" cxnId="{57016508-8F38-4C12-A7D9-6E299C380F25}">
      <dgm:prSet/>
      <dgm:spPr/>
      <dgm:t>
        <a:bodyPr/>
        <a:lstStyle/>
        <a:p>
          <a:endParaRPr lang="it-IT"/>
        </a:p>
      </dgm:t>
    </dgm:pt>
    <dgm:pt modelId="{EBB94B54-0843-4138-8C6F-C2070DB8AFBC}" type="pres">
      <dgm:prSet presAssocID="{7253E6E5-8E66-4309-BD16-D5F3BBD4F3F7}" presName="Name0" presStyleCnt="0">
        <dgm:presLayoutVars>
          <dgm:dir/>
          <dgm:resizeHandles val="exact"/>
        </dgm:presLayoutVars>
      </dgm:prSet>
      <dgm:spPr/>
    </dgm:pt>
    <dgm:pt modelId="{FE9DAA0C-2A7D-4C46-B6B8-BBD43AB54DCA}" type="pres">
      <dgm:prSet presAssocID="{E1639786-F27D-43B1-A169-D23737D2C798}" presName="parTxOnly" presStyleLbl="node1" presStyleIdx="0" presStyleCnt="3" custLinFactNeighborY="-1809">
        <dgm:presLayoutVars>
          <dgm:bulletEnabled val="1"/>
        </dgm:presLayoutVars>
      </dgm:prSet>
      <dgm:spPr/>
      <dgm:t>
        <a:bodyPr/>
        <a:lstStyle/>
        <a:p>
          <a:endParaRPr lang="it-IT"/>
        </a:p>
      </dgm:t>
    </dgm:pt>
    <dgm:pt modelId="{880D9FD1-6088-4905-BB19-D88BCA2E35FC}" type="pres">
      <dgm:prSet presAssocID="{22730544-99F3-4865-B28B-49DFDB4DBB6E}" presName="parSpace" presStyleCnt="0"/>
      <dgm:spPr/>
    </dgm:pt>
    <dgm:pt modelId="{4F173420-C1D8-46B6-9814-0C38BB6B579A}" type="pres">
      <dgm:prSet presAssocID="{612A77D9-B83E-49BD-9CF8-4DBEBA02403C}" presName="parTxOnly" presStyleLbl="node1" presStyleIdx="1" presStyleCnt="3">
        <dgm:presLayoutVars>
          <dgm:bulletEnabled val="1"/>
        </dgm:presLayoutVars>
      </dgm:prSet>
      <dgm:spPr/>
      <dgm:t>
        <a:bodyPr/>
        <a:lstStyle/>
        <a:p>
          <a:endParaRPr lang="it-IT"/>
        </a:p>
      </dgm:t>
    </dgm:pt>
    <dgm:pt modelId="{4DA5657E-AC40-4D84-AE6C-2807D99A5136}" type="pres">
      <dgm:prSet presAssocID="{1CF82A60-A723-48C0-A71B-B66BD33C8BA9}" presName="parSpace" presStyleCnt="0"/>
      <dgm:spPr/>
    </dgm:pt>
    <dgm:pt modelId="{A31098C2-0536-444C-97EE-307988DA2B75}" type="pres">
      <dgm:prSet presAssocID="{1489A501-A06C-4018-9EBE-15CF7B033B92}" presName="parTxOnly" presStyleLbl="node1" presStyleIdx="2" presStyleCnt="3">
        <dgm:presLayoutVars>
          <dgm:bulletEnabled val="1"/>
        </dgm:presLayoutVars>
      </dgm:prSet>
      <dgm:spPr/>
      <dgm:t>
        <a:bodyPr/>
        <a:lstStyle/>
        <a:p>
          <a:endParaRPr lang="it-IT"/>
        </a:p>
      </dgm:t>
    </dgm:pt>
  </dgm:ptLst>
  <dgm:cxnLst>
    <dgm:cxn modelId="{12CDEFB1-CA3B-464E-8647-D2DF06BFDBAE}" type="presOf" srcId="{612A77D9-B83E-49BD-9CF8-4DBEBA02403C}" destId="{4F173420-C1D8-46B6-9814-0C38BB6B579A}" srcOrd="0" destOrd="0" presId="urn:microsoft.com/office/officeart/2005/8/layout/hChevron3"/>
    <dgm:cxn modelId="{047B9591-FFFA-4C7F-8231-A7746B9D7A57}" type="presOf" srcId="{E1639786-F27D-43B1-A169-D23737D2C798}" destId="{FE9DAA0C-2A7D-4C46-B6B8-BBD43AB54DCA}" srcOrd="0" destOrd="0" presId="urn:microsoft.com/office/officeart/2005/8/layout/hChevron3"/>
    <dgm:cxn modelId="{D709C72A-BC83-4F0E-B4D9-38FC25C0ABDD}" type="presOf" srcId="{7253E6E5-8E66-4309-BD16-D5F3BBD4F3F7}" destId="{EBB94B54-0843-4138-8C6F-C2070DB8AFBC}" srcOrd="0" destOrd="0" presId="urn:microsoft.com/office/officeart/2005/8/layout/hChevron3"/>
    <dgm:cxn modelId="{2A051F46-0B15-44B2-AAC3-22087CE80604}" srcId="{7253E6E5-8E66-4309-BD16-D5F3BBD4F3F7}" destId="{612A77D9-B83E-49BD-9CF8-4DBEBA02403C}" srcOrd="1" destOrd="0" parTransId="{CCCC677A-90BA-4172-9E32-19B808012301}" sibTransId="{1CF82A60-A723-48C0-A71B-B66BD33C8BA9}"/>
    <dgm:cxn modelId="{C7685C62-ED28-4F47-870B-536660B90297}" type="presOf" srcId="{1489A501-A06C-4018-9EBE-15CF7B033B92}" destId="{A31098C2-0536-444C-97EE-307988DA2B75}" srcOrd="0" destOrd="0" presId="urn:microsoft.com/office/officeart/2005/8/layout/hChevron3"/>
    <dgm:cxn modelId="{ECE75AB7-155B-4D9A-BFD4-140CA7E357B2}" srcId="{7253E6E5-8E66-4309-BD16-D5F3BBD4F3F7}" destId="{E1639786-F27D-43B1-A169-D23737D2C798}" srcOrd="0" destOrd="0" parTransId="{94D88078-905C-4EF2-BF9A-854A82420AD6}" sibTransId="{22730544-99F3-4865-B28B-49DFDB4DBB6E}"/>
    <dgm:cxn modelId="{57016508-8F38-4C12-A7D9-6E299C380F25}" srcId="{7253E6E5-8E66-4309-BD16-D5F3BBD4F3F7}" destId="{1489A501-A06C-4018-9EBE-15CF7B033B92}" srcOrd="2" destOrd="0" parTransId="{0015095F-8906-4360-AF2A-46D89A9D3C31}" sibTransId="{F54CCBFE-044D-4F09-B9B4-870A82C1C010}"/>
    <dgm:cxn modelId="{30386308-0B3C-48F2-80B7-5F766490DFE9}" type="presParOf" srcId="{EBB94B54-0843-4138-8C6F-C2070DB8AFBC}" destId="{FE9DAA0C-2A7D-4C46-B6B8-BBD43AB54DCA}" srcOrd="0" destOrd="0" presId="urn:microsoft.com/office/officeart/2005/8/layout/hChevron3"/>
    <dgm:cxn modelId="{1818DE71-9A2D-46EA-8E7A-9FD371FEF2A4}" type="presParOf" srcId="{EBB94B54-0843-4138-8C6F-C2070DB8AFBC}" destId="{880D9FD1-6088-4905-BB19-D88BCA2E35FC}" srcOrd="1" destOrd="0" presId="urn:microsoft.com/office/officeart/2005/8/layout/hChevron3"/>
    <dgm:cxn modelId="{355A1A94-8807-4E3B-B469-B5A643593811}" type="presParOf" srcId="{EBB94B54-0843-4138-8C6F-C2070DB8AFBC}" destId="{4F173420-C1D8-46B6-9814-0C38BB6B579A}" srcOrd="2" destOrd="0" presId="urn:microsoft.com/office/officeart/2005/8/layout/hChevron3"/>
    <dgm:cxn modelId="{E9AD84CC-94F4-41D3-B12B-D9D5B6E42F56}" type="presParOf" srcId="{EBB94B54-0843-4138-8C6F-C2070DB8AFBC}" destId="{4DA5657E-AC40-4D84-AE6C-2807D99A5136}" srcOrd="3" destOrd="0" presId="urn:microsoft.com/office/officeart/2005/8/layout/hChevron3"/>
    <dgm:cxn modelId="{C4D16098-2197-45FE-9CAE-ECDE0A8B107F}" type="presParOf" srcId="{EBB94B54-0843-4138-8C6F-C2070DB8AFBC}" destId="{A31098C2-0536-444C-97EE-307988DA2B75}" srcOrd="4"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53E6E5-8E66-4309-BD16-D5F3BBD4F3F7}" type="doc">
      <dgm:prSet loTypeId="urn:microsoft.com/office/officeart/2005/8/layout/hChevron3" loCatId="process" qsTypeId="urn:microsoft.com/office/officeart/2005/8/quickstyle/simple1" qsCatId="simple" csTypeId="urn:microsoft.com/office/officeart/2005/8/colors/accent1_2" csCatId="accent1" phldr="1"/>
      <dgm:spPr/>
    </dgm:pt>
    <dgm:pt modelId="{E1639786-F27D-43B1-A169-D23737D2C798}">
      <dgm:prSet phldrT="[Testo]"/>
      <dgm:spPr>
        <a:solidFill>
          <a:schemeClr val="accent6">
            <a:lumMod val="50000"/>
          </a:schemeClr>
        </a:solidFill>
      </dgm:spPr>
      <dgm:t>
        <a:bodyPr/>
        <a:lstStyle/>
        <a:p>
          <a:r>
            <a:rPr lang="it-IT" dirty="0" smtClean="0"/>
            <a:t>I Quello che sta accadendo alla nostra casa</a:t>
          </a:r>
          <a:endParaRPr lang="it-IT" dirty="0"/>
        </a:p>
      </dgm:t>
    </dgm:pt>
    <dgm:pt modelId="{94D88078-905C-4EF2-BF9A-854A82420AD6}" type="parTrans" cxnId="{ECE75AB7-155B-4D9A-BFD4-140CA7E357B2}">
      <dgm:prSet/>
      <dgm:spPr/>
      <dgm:t>
        <a:bodyPr/>
        <a:lstStyle/>
        <a:p>
          <a:endParaRPr lang="it-IT"/>
        </a:p>
      </dgm:t>
    </dgm:pt>
    <dgm:pt modelId="{22730544-99F3-4865-B28B-49DFDB4DBB6E}" type="sibTrans" cxnId="{ECE75AB7-155B-4D9A-BFD4-140CA7E357B2}">
      <dgm:prSet/>
      <dgm:spPr/>
      <dgm:t>
        <a:bodyPr/>
        <a:lstStyle/>
        <a:p>
          <a:endParaRPr lang="it-IT"/>
        </a:p>
      </dgm:t>
    </dgm:pt>
    <dgm:pt modelId="{612A77D9-B83E-49BD-9CF8-4DBEBA02403C}">
      <dgm:prSet phldrT="[Testo]"/>
      <dgm:spPr>
        <a:solidFill>
          <a:schemeClr val="accent6">
            <a:lumMod val="75000"/>
          </a:schemeClr>
        </a:solidFill>
      </dgm:spPr>
      <dgm:t>
        <a:bodyPr/>
        <a:lstStyle/>
        <a:p>
          <a:r>
            <a:rPr lang="it-IT" dirty="0" smtClean="0"/>
            <a:t>II Il Vangelo della creazione </a:t>
          </a:r>
          <a:endParaRPr lang="it-IT" dirty="0"/>
        </a:p>
      </dgm:t>
    </dgm:pt>
    <dgm:pt modelId="{CCCC677A-90BA-4172-9E32-19B808012301}" type="parTrans" cxnId="{2A051F46-0B15-44B2-AAC3-22087CE80604}">
      <dgm:prSet/>
      <dgm:spPr/>
      <dgm:t>
        <a:bodyPr/>
        <a:lstStyle/>
        <a:p>
          <a:endParaRPr lang="it-IT"/>
        </a:p>
      </dgm:t>
    </dgm:pt>
    <dgm:pt modelId="{1CF82A60-A723-48C0-A71B-B66BD33C8BA9}" type="sibTrans" cxnId="{2A051F46-0B15-44B2-AAC3-22087CE80604}">
      <dgm:prSet/>
      <dgm:spPr/>
      <dgm:t>
        <a:bodyPr/>
        <a:lstStyle/>
        <a:p>
          <a:endParaRPr lang="it-IT"/>
        </a:p>
      </dgm:t>
    </dgm:pt>
    <dgm:pt modelId="{1489A501-A06C-4018-9EBE-15CF7B033B92}">
      <dgm:prSet phldrT="[Testo]"/>
      <dgm:spPr>
        <a:solidFill>
          <a:schemeClr val="accent6">
            <a:lumMod val="60000"/>
            <a:lumOff val="40000"/>
          </a:schemeClr>
        </a:solidFill>
      </dgm:spPr>
      <dgm:t>
        <a:bodyPr/>
        <a:lstStyle/>
        <a:p>
          <a:r>
            <a:rPr lang="it-IT" dirty="0" smtClean="0">
              <a:solidFill>
                <a:schemeClr val="tx1"/>
              </a:solidFill>
            </a:rPr>
            <a:t>III La radice umana della crisi ecologica</a:t>
          </a:r>
          <a:endParaRPr lang="it-IT" dirty="0">
            <a:solidFill>
              <a:schemeClr val="tx1"/>
            </a:solidFill>
          </a:endParaRPr>
        </a:p>
      </dgm:t>
    </dgm:pt>
    <dgm:pt modelId="{0015095F-8906-4360-AF2A-46D89A9D3C31}" type="parTrans" cxnId="{57016508-8F38-4C12-A7D9-6E299C380F25}">
      <dgm:prSet/>
      <dgm:spPr/>
      <dgm:t>
        <a:bodyPr/>
        <a:lstStyle/>
        <a:p>
          <a:endParaRPr lang="it-IT"/>
        </a:p>
      </dgm:t>
    </dgm:pt>
    <dgm:pt modelId="{F54CCBFE-044D-4F09-B9B4-870A82C1C010}" type="sibTrans" cxnId="{57016508-8F38-4C12-A7D9-6E299C380F25}">
      <dgm:prSet/>
      <dgm:spPr/>
      <dgm:t>
        <a:bodyPr/>
        <a:lstStyle/>
        <a:p>
          <a:endParaRPr lang="it-IT"/>
        </a:p>
      </dgm:t>
    </dgm:pt>
    <dgm:pt modelId="{EBB94B54-0843-4138-8C6F-C2070DB8AFBC}" type="pres">
      <dgm:prSet presAssocID="{7253E6E5-8E66-4309-BD16-D5F3BBD4F3F7}" presName="Name0" presStyleCnt="0">
        <dgm:presLayoutVars>
          <dgm:dir/>
          <dgm:resizeHandles val="exact"/>
        </dgm:presLayoutVars>
      </dgm:prSet>
      <dgm:spPr/>
    </dgm:pt>
    <dgm:pt modelId="{FE9DAA0C-2A7D-4C46-B6B8-BBD43AB54DCA}" type="pres">
      <dgm:prSet presAssocID="{E1639786-F27D-43B1-A169-D23737D2C798}" presName="parTxOnly" presStyleLbl="node1" presStyleIdx="0" presStyleCnt="3" custLinFactNeighborY="-1809">
        <dgm:presLayoutVars>
          <dgm:bulletEnabled val="1"/>
        </dgm:presLayoutVars>
      </dgm:prSet>
      <dgm:spPr/>
      <dgm:t>
        <a:bodyPr/>
        <a:lstStyle/>
        <a:p>
          <a:endParaRPr lang="it-IT"/>
        </a:p>
      </dgm:t>
    </dgm:pt>
    <dgm:pt modelId="{880D9FD1-6088-4905-BB19-D88BCA2E35FC}" type="pres">
      <dgm:prSet presAssocID="{22730544-99F3-4865-B28B-49DFDB4DBB6E}" presName="parSpace" presStyleCnt="0"/>
      <dgm:spPr/>
    </dgm:pt>
    <dgm:pt modelId="{4F173420-C1D8-46B6-9814-0C38BB6B579A}" type="pres">
      <dgm:prSet presAssocID="{612A77D9-B83E-49BD-9CF8-4DBEBA02403C}" presName="parTxOnly" presStyleLbl="node1" presStyleIdx="1" presStyleCnt="3">
        <dgm:presLayoutVars>
          <dgm:bulletEnabled val="1"/>
        </dgm:presLayoutVars>
      </dgm:prSet>
      <dgm:spPr/>
      <dgm:t>
        <a:bodyPr/>
        <a:lstStyle/>
        <a:p>
          <a:endParaRPr lang="it-IT"/>
        </a:p>
      </dgm:t>
    </dgm:pt>
    <dgm:pt modelId="{4DA5657E-AC40-4D84-AE6C-2807D99A5136}" type="pres">
      <dgm:prSet presAssocID="{1CF82A60-A723-48C0-A71B-B66BD33C8BA9}" presName="parSpace" presStyleCnt="0"/>
      <dgm:spPr/>
    </dgm:pt>
    <dgm:pt modelId="{A31098C2-0536-444C-97EE-307988DA2B75}" type="pres">
      <dgm:prSet presAssocID="{1489A501-A06C-4018-9EBE-15CF7B033B92}" presName="parTxOnly" presStyleLbl="node1" presStyleIdx="2" presStyleCnt="3">
        <dgm:presLayoutVars>
          <dgm:bulletEnabled val="1"/>
        </dgm:presLayoutVars>
      </dgm:prSet>
      <dgm:spPr/>
      <dgm:t>
        <a:bodyPr/>
        <a:lstStyle/>
        <a:p>
          <a:endParaRPr lang="it-IT"/>
        </a:p>
      </dgm:t>
    </dgm:pt>
  </dgm:ptLst>
  <dgm:cxnLst>
    <dgm:cxn modelId="{32960854-10F1-4BBF-80F8-D0178766008C}" type="presOf" srcId="{612A77D9-B83E-49BD-9CF8-4DBEBA02403C}" destId="{4F173420-C1D8-46B6-9814-0C38BB6B579A}" srcOrd="0" destOrd="0" presId="urn:microsoft.com/office/officeart/2005/8/layout/hChevron3"/>
    <dgm:cxn modelId="{2A051F46-0B15-44B2-AAC3-22087CE80604}" srcId="{7253E6E5-8E66-4309-BD16-D5F3BBD4F3F7}" destId="{612A77D9-B83E-49BD-9CF8-4DBEBA02403C}" srcOrd="1" destOrd="0" parTransId="{CCCC677A-90BA-4172-9E32-19B808012301}" sibTransId="{1CF82A60-A723-48C0-A71B-B66BD33C8BA9}"/>
    <dgm:cxn modelId="{E03113EC-78EA-4497-9429-77FFB3A9DB79}" type="presOf" srcId="{7253E6E5-8E66-4309-BD16-D5F3BBD4F3F7}" destId="{EBB94B54-0843-4138-8C6F-C2070DB8AFBC}" srcOrd="0" destOrd="0" presId="urn:microsoft.com/office/officeart/2005/8/layout/hChevron3"/>
    <dgm:cxn modelId="{ECE75AB7-155B-4D9A-BFD4-140CA7E357B2}" srcId="{7253E6E5-8E66-4309-BD16-D5F3BBD4F3F7}" destId="{E1639786-F27D-43B1-A169-D23737D2C798}" srcOrd="0" destOrd="0" parTransId="{94D88078-905C-4EF2-BF9A-854A82420AD6}" sibTransId="{22730544-99F3-4865-B28B-49DFDB4DBB6E}"/>
    <dgm:cxn modelId="{57016508-8F38-4C12-A7D9-6E299C380F25}" srcId="{7253E6E5-8E66-4309-BD16-D5F3BBD4F3F7}" destId="{1489A501-A06C-4018-9EBE-15CF7B033B92}" srcOrd="2" destOrd="0" parTransId="{0015095F-8906-4360-AF2A-46D89A9D3C31}" sibTransId="{F54CCBFE-044D-4F09-B9B4-870A82C1C010}"/>
    <dgm:cxn modelId="{8AF58854-3326-4C49-B03D-E95B80D4EB2E}" type="presOf" srcId="{1489A501-A06C-4018-9EBE-15CF7B033B92}" destId="{A31098C2-0536-444C-97EE-307988DA2B75}" srcOrd="0" destOrd="0" presId="urn:microsoft.com/office/officeart/2005/8/layout/hChevron3"/>
    <dgm:cxn modelId="{EB813947-4A46-4547-8FC5-5032F23824A5}" type="presOf" srcId="{E1639786-F27D-43B1-A169-D23737D2C798}" destId="{FE9DAA0C-2A7D-4C46-B6B8-BBD43AB54DCA}" srcOrd="0" destOrd="0" presId="urn:microsoft.com/office/officeart/2005/8/layout/hChevron3"/>
    <dgm:cxn modelId="{5F71904D-DCD3-4520-807F-B8E343CEFF30}" type="presParOf" srcId="{EBB94B54-0843-4138-8C6F-C2070DB8AFBC}" destId="{FE9DAA0C-2A7D-4C46-B6B8-BBD43AB54DCA}" srcOrd="0" destOrd="0" presId="urn:microsoft.com/office/officeart/2005/8/layout/hChevron3"/>
    <dgm:cxn modelId="{C24201AF-1EAC-44F7-8767-C3F39A8C2901}" type="presParOf" srcId="{EBB94B54-0843-4138-8C6F-C2070DB8AFBC}" destId="{880D9FD1-6088-4905-BB19-D88BCA2E35FC}" srcOrd="1" destOrd="0" presId="urn:microsoft.com/office/officeart/2005/8/layout/hChevron3"/>
    <dgm:cxn modelId="{E1F7D26A-450D-47AA-946B-26A55BD1ED7C}" type="presParOf" srcId="{EBB94B54-0843-4138-8C6F-C2070DB8AFBC}" destId="{4F173420-C1D8-46B6-9814-0C38BB6B579A}" srcOrd="2" destOrd="0" presId="urn:microsoft.com/office/officeart/2005/8/layout/hChevron3"/>
    <dgm:cxn modelId="{EC30F00B-5A58-4B10-8F07-A5186EEC0906}" type="presParOf" srcId="{EBB94B54-0843-4138-8C6F-C2070DB8AFBC}" destId="{4DA5657E-AC40-4D84-AE6C-2807D99A5136}" srcOrd="3" destOrd="0" presId="urn:microsoft.com/office/officeart/2005/8/layout/hChevron3"/>
    <dgm:cxn modelId="{3A7B6113-DCD2-4BA2-8EB3-3824D385853C}" type="presParOf" srcId="{EBB94B54-0843-4138-8C6F-C2070DB8AFBC}" destId="{A31098C2-0536-444C-97EE-307988DA2B75}"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53E6E5-8E66-4309-BD16-D5F3BBD4F3F7}" type="doc">
      <dgm:prSet loTypeId="urn:microsoft.com/office/officeart/2005/8/layout/hChevron3" loCatId="process" qsTypeId="urn:microsoft.com/office/officeart/2005/8/quickstyle/simple1" qsCatId="simple" csTypeId="urn:microsoft.com/office/officeart/2005/8/colors/accent1_2" csCatId="accent1" phldr="1"/>
      <dgm:spPr/>
    </dgm:pt>
    <dgm:pt modelId="{E1639786-F27D-43B1-A169-D23737D2C798}">
      <dgm:prSet phldrT="[Testo]" custT="1"/>
      <dgm:spPr>
        <a:solidFill>
          <a:schemeClr val="accent6">
            <a:lumMod val="50000"/>
          </a:schemeClr>
        </a:solidFill>
      </dgm:spPr>
      <dgm:t>
        <a:bodyPr/>
        <a:lstStyle/>
        <a:p>
          <a:r>
            <a:rPr lang="it-IT" sz="2000" dirty="0" smtClean="0"/>
            <a:t>IV Un’ecologia integrale</a:t>
          </a:r>
          <a:endParaRPr lang="it-IT" sz="2000" dirty="0"/>
        </a:p>
      </dgm:t>
    </dgm:pt>
    <dgm:pt modelId="{94D88078-905C-4EF2-BF9A-854A82420AD6}" type="parTrans" cxnId="{ECE75AB7-155B-4D9A-BFD4-140CA7E357B2}">
      <dgm:prSet/>
      <dgm:spPr/>
      <dgm:t>
        <a:bodyPr/>
        <a:lstStyle/>
        <a:p>
          <a:endParaRPr lang="it-IT"/>
        </a:p>
      </dgm:t>
    </dgm:pt>
    <dgm:pt modelId="{22730544-99F3-4865-B28B-49DFDB4DBB6E}" type="sibTrans" cxnId="{ECE75AB7-155B-4D9A-BFD4-140CA7E357B2}">
      <dgm:prSet/>
      <dgm:spPr/>
      <dgm:t>
        <a:bodyPr/>
        <a:lstStyle/>
        <a:p>
          <a:endParaRPr lang="it-IT"/>
        </a:p>
      </dgm:t>
    </dgm:pt>
    <dgm:pt modelId="{612A77D9-B83E-49BD-9CF8-4DBEBA02403C}">
      <dgm:prSet phldrT="[Testo]" custT="1"/>
      <dgm:spPr>
        <a:solidFill>
          <a:schemeClr val="accent6">
            <a:lumMod val="75000"/>
          </a:schemeClr>
        </a:solidFill>
      </dgm:spPr>
      <dgm:t>
        <a:bodyPr/>
        <a:lstStyle/>
        <a:p>
          <a:r>
            <a:rPr lang="it-IT" sz="1600" dirty="0" smtClean="0"/>
            <a:t>V Alcune linee di orientamento e di azione</a:t>
          </a:r>
          <a:endParaRPr lang="it-IT" sz="1600" dirty="0"/>
        </a:p>
      </dgm:t>
    </dgm:pt>
    <dgm:pt modelId="{CCCC677A-90BA-4172-9E32-19B808012301}" type="parTrans" cxnId="{2A051F46-0B15-44B2-AAC3-22087CE80604}">
      <dgm:prSet/>
      <dgm:spPr/>
      <dgm:t>
        <a:bodyPr/>
        <a:lstStyle/>
        <a:p>
          <a:endParaRPr lang="it-IT"/>
        </a:p>
      </dgm:t>
    </dgm:pt>
    <dgm:pt modelId="{1CF82A60-A723-48C0-A71B-B66BD33C8BA9}" type="sibTrans" cxnId="{2A051F46-0B15-44B2-AAC3-22087CE80604}">
      <dgm:prSet/>
      <dgm:spPr/>
      <dgm:t>
        <a:bodyPr/>
        <a:lstStyle/>
        <a:p>
          <a:endParaRPr lang="it-IT"/>
        </a:p>
      </dgm:t>
    </dgm:pt>
    <dgm:pt modelId="{1489A501-A06C-4018-9EBE-15CF7B033B92}">
      <dgm:prSet phldrT="[Testo]" custT="1"/>
      <dgm:spPr>
        <a:solidFill>
          <a:schemeClr val="accent6">
            <a:lumMod val="60000"/>
            <a:lumOff val="40000"/>
          </a:schemeClr>
        </a:solidFill>
      </dgm:spPr>
      <dgm:t>
        <a:bodyPr/>
        <a:lstStyle/>
        <a:p>
          <a:r>
            <a:rPr lang="it-IT" sz="1800" dirty="0" smtClean="0">
              <a:solidFill>
                <a:schemeClr val="tx1"/>
              </a:solidFill>
            </a:rPr>
            <a:t>VI Educazione e spiritualità ecologica</a:t>
          </a:r>
          <a:endParaRPr lang="it-IT" sz="1800" dirty="0">
            <a:solidFill>
              <a:schemeClr val="tx1"/>
            </a:solidFill>
          </a:endParaRPr>
        </a:p>
      </dgm:t>
    </dgm:pt>
    <dgm:pt modelId="{0015095F-8906-4360-AF2A-46D89A9D3C31}" type="parTrans" cxnId="{57016508-8F38-4C12-A7D9-6E299C380F25}">
      <dgm:prSet/>
      <dgm:spPr/>
      <dgm:t>
        <a:bodyPr/>
        <a:lstStyle/>
        <a:p>
          <a:endParaRPr lang="it-IT"/>
        </a:p>
      </dgm:t>
    </dgm:pt>
    <dgm:pt modelId="{F54CCBFE-044D-4F09-B9B4-870A82C1C010}" type="sibTrans" cxnId="{57016508-8F38-4C12-A7D9-6E299C380F25}">
      <dgm:prSet/>
      <dgm:spPr/>
      <dgm:t>
        <a:bodyPr/>
        <a:lstStyle/>
        <a:p>
          <a:endParaRPr lang="it-IT"/>
        </a:p>
      </dgm:t>
    </dgm:pt>
    <dgm:pt modelId="{EBB94B54-0843-4138-8C6F-C2070DB8AFBC}" type="pres">
      <dgm:prSet presAssocID="{7253E6E5-8E66-4309-BD16-D5F3BBD4F3F7}" presName="Name0" presStyleCnt="0">
        <dgm:presLayoutVars>
          <dgm:dir/>
          <dgm:resizeHandles val="exact"/>
        </dgm:presLayoutVars>
      </dgm:prSet>
      <dgm:spPr/>
    </dgm:pt>
    <dgm:pt modelId="{FE9DAA0C-2A7D-4C46-B6B8-BBD43AB54DCA}" type="pres">
      <dgm:prSet presAssocID="{E1639786-F27D-43B1-A169-D23737D2C798}" presName="parTxOnly" presStyleLbl="node1" presStyleIdx="0" presStyleCnt="3" custLinFactNeighborY="-1809">
        <dgm:presLayoutVars>
          <dgm:bulletEnabled val="1"/>
        </dgm:presLayoutVars>
      </dgm:prSet>
      <dgm:spPr/>
      <dgm:t>
        <a:bodyPr/>
        <a:lstStyle/>
        <a:p>
          <a:endParaRPr lang="it-IT"/>
        </a:p>
      </dgm:t>
    </dgm:pt>
    <dgm:pt modelId="{880D9FD1-6088-4905-BB19-D88BCA2E35FC}" type="pres">
      <dgm:prSet presAssocID="{22730544-99F3-4865-B28B-49DFDB4DBB6E}" presName="parSpace" presStyleCnt="0"/>
      <dgm:spPr/>
    </dgm:pt>
    <dgm:pt modelId="{4F173420-C1D8-46B6-9814-0C38BB6B579A}" type="pres">
      <dgm:prSet presAssocID="{612A77D9-B83E-49BD-9CF8-4DBEBA02403C}" presName="parTxOnly" presStyleLbl="node1" presStyleIdx="1" presStyleCnt="3">
        <dgm:presLayoutVars>
          <dgm:bulletEnabled val="1"/>
        </dgm:presLayoutVars>
      </dgm:prSet>
      <dgm:spPr/>
      <dgm:t>
        <a:bodyPr/>
        <a:lstStyle/>
        <a:p>
          <a:endParaRPr lang="it-IT"/>
        </a:p>
      </dgm:t>
    </dgm:pt>
    <dgm:pt modelId="{4DA5657E-AC40-4D84-AE6C-2807D99A5136}" type="pres">
      <dgm:prSet presAssocID="{1CF82A60-A723-48C0-A71B-B66BD33C8BA9}" presName="parSpace" presStyleCnt="0"/>
      <dgm:spPr/>
    </dgm:pt>
    <dgm:pt modelId="{A31098C2-0536-444C-97EE-307988DA2B75}" type="pres">
      <dgm:prSet presAssocID="{1489A501-A06C-4018-9EBE-15CF7B033B92}" presName="parTxOnly" presStyleLbl="node1" presStyleIdx="2" presStyleCnt="3">
        <dgm:presLayoutVars>
          <dgm:bulletEnabled val="1"/>
        </dgm:presLayoutVars>
      </dgm:prSet>
      <dgm:spPr/>
      <dgm:t>
        <a:bodyPr/>
        <a:lstStyle/>
        <a:p>
          <a:endParaRPr lang="it-IT"/>
        </a:p>
      </dgm:t>
    </dgm:pt>
  </dgm:ptLst>
  <dgm:cxnLst>
    <dgm:cxn modelId="{C6B48223-718C-4C99-B8C0-2E1C6D86B6E7}" type="presOf" srcId="{1489A501-A06C-4018-9EBE-15CF7B033B92}" destId="{A31098C2-0536-444C-97EE-307988DA2B75}" srcOrd="0" destOrd="0" presId="urn:microsoft.com/office/officeart/2005/8/layout/hChevron3"/>
    <dgm:cxn modelId="{2A051F46-0B15-44B2-AAC3-22087CE80604}" srcId="{7253E6E5-8E66-4309-BD16-D5F3BBD4F3F7}" destId="{612A77D9-B83E-49BD-9CF8-4DBEBA02403C}" srcOrd="1" destOrd="0" parTransId="{CCCC677A-90BA-4172-9E32-19B808012301}" sibTransId="{1CF82A60-A723-48C0-A71B-B66BD33C8BA9}"/>
    <dgm:cxn modelId="{3AA411E9-8061-4F5C-81EC-19CD9BB232FC}" type="presOf" srcId="{612A77D9-B83E-49BD-9CF8-4DBEBA02403C}" destId="{4F173420-C1D8-46B6-9814-0C38BB6B579A}" srcOrd="0" destOrd="0" presId="urn:microsoft.com/office/officeart/2005/8/layout/hChevron3"/>
    <dgm:cxn modelId="{ECE75AB7-155B-4D9A-BFD4-140CA7E357B2}" srcId="{7253E6E5-8E66-4309-BD16-D5F3BBD4F3F7}" destId="{E1639786-F27D-43B1-A169-D23737D2C798}" srcOrd="0" destOrd="0" parTransId="{94D88078-905C-4EF2-BF9A-854A82420AD6}" sibTransId="{22730544-99F3-4865-B28B-49DFDB4DBB6E}"/>
    <dgm:cxn modelId="{95C353BD-A381-4403-B6E0-83EE15F3FAF0}" type="presOf" srcId="{E1639786-F27D-43B1-A169-D23737D2C798}" destId="{FE9DAA0C-2A7D-4C46-B6B8-BBD43AB54DCA}" srcOrd="0" destOrd="0" presId="urn:microsoft.com/office/officeart/2005/8/layout/hChevron3"/>
    <dgm:cxn modelId="{57016508-8F38-4C12-A7D9-6E299C380F25}" srcId="{7253E6E5-8E66-4309-BD16-D5F3BBD4F3F7}" destId="{1489A501-A06C-4018-9EBE-15CF7B033B92}" srcOrd="2" destOrd="0" parTransId="{0015095F-8906-4360-AF2A-46D89A9D3C31}" sibTransId="{F54CCBFE-044D-4F09-B9B4-870A82C1C010}"/>
    <dgm:cxn modelId="{9E44A901-32CE-4C6C-93AD-653E9D275298}" type="presOf" srcId="{7253E6E5-8E66-4309-BD16-D5F3BBD4F3F7}" destId="{EBB94B54-0843-4138-8C6F-C2070DB8AFBC}" srcOrd="0" destOrd="0" presId="urn:microsoft.com/office/officeart/2005/8/layout/hChevron3"/>
    <dgm:cxn modelId="{4812DF44-9EDA-4A31-8CF7-00049683490D}" type="presParOf" srcId="{EBB94B54-0843-4138-8C6F-C2070DB8AFBC}" destId="{FE9DAA0C-2A7D-4C46-B6B8-BBD43AB54DCA}" srcOrd="0" destOrd="0" presId="urn:microsoft.com/office/officeart/2005/8/layout/hChevron3"/>
    <dgm:cxn modelId="{23108062-8BC7-49D8-88CF-A8A8769BC701}" type="presParOf" srcId="{EBB94B54-0843-4138-8C6F-C2070DB8AFBC}" destId="{880D9FD1-6088-4905-BB19-D88BCA2E35FC}" srcOrd="1" destOrd="0" presId="urn:microsoft.com/office/officeart/2005/8/layout/hChevron3"/>
    <dgm:cxn modelId="{812C9A9C-6CD2-4F52-9FA6-7E379343A885}" type="presParOf" srcId="{EBB94B54-0843-4138-8C6F-C2070DB8AFBC}" destId="{4F173420-C1D8-46B6-9814-0C38BB6B579A}" srcOrd="2" destOrd="0" presId="urn:microsoft.com/office/officeart/2005/8/layout/hChevron3"/>
    <dgm:cxn modelId="{C4DA76FD-D00C-49E2-AEA3-E7E2E1EEDBED}" type="presParOf" srcId="{EBB94B54-0843-4138-8C6F-C2070DB8AFBC}" destId="{4DA5657E-AC40-4D84-AE6C-2807D99A5136}" srcOrd="3" destOrd="0" presId="urn:microsoft.com/office/officeart/2005/8/layout/hChevron3"/>
    <dgm:cxn modelId="{B7AB14B1-1450-4BF5-92A0-68AC4D22043F}" type="presParOf" srcId="{EBB94B54-0843-4138-8C6F-C2070DB8AFBC}" destId="{A31098C2-0536-444C-97EE-307988DA2B75}" srcOrd="4"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253E6E5-8E66-4309-BD16-D5F3BBD4F3F7}" type="doc">
      <dgm:prSet loTypeId="urn:microsoft.com/office/officeart/2005/8/layout/hChevron3" loCatId="process" qsTypeId="urn:microsoft.com/office/officeart/2005/8/quickstyle/simple1" qsCatId="simple" csTypeId="urn:microsoft.com/office/officeart/2005/8/colors/accent1_2" csCatId="accent1" phldr="1"/>
      <dgm:spPr/>
    </dgm:pt>
    <dgm:pt modelId="{E1639786-F27D-43B1-A169-D23737D2C798}">
      <dgm:prSet phldrT="[Testo]"/>
      <dgm:spPr>
        <a:solidFill>
          <a:schemeClr val="accent6">
            <a:lumMod val="50000"/>
          </a:schemeClr>
        </a:solidFill>
      </dgm:spPr>
      <dgm:t>
        <a:bodyPr/>
        <a:lstStyle/>
        <a:p>
          <a:r>
            <a:rPr lang="it-IT" dirty="0" smtClean="0"/>
            <a:t>I Quello che sta accadendo alla nostra casa</a:t>
          </a:r>
          <a:endParaRPr lang="it-IT" dirty="0"/>
        </a:p>
      </dgm:t>
    </dgm:pt>
    <dgm:pt modelId="{94D88078-905C-4EF2-BF9A-854A82420AD6}" type="parTrans" cxnId="{ECE75AB7-155B-4D9A-BFD4-140CA7E357B2}">
      <dgm:prSet/>
      <dgm:spPr/>
      <dgm:t>
        <a:bodyPr/>
        <a:lstStyle/>
        <a:p>
          <a:endParaRPr lang="it-IT"/>
        </a:p>
      </dgm:t>
    </dgm:pt>
    <dgm:pt modelId="{22730544-99F3-4865-B28B-49DFDB4DBB6E}" type="sibTrans" cxnId="{ECE75AB7-155B-4D9A-BFD4-140CA7E357B2}">
      <dgm:prSet/>
      <dgm:spPr/>
      <dgm:t>
        <a:bodyPr/>
        <a:lstStyle/>
        <a:p>
          <a:endParaRPr lang="it-IT"/>
        </a:p>
      </dgm:t>
    </dgm:pt>
    <dgm:pt modelId="{612A77D9-B83E-49BD-9CF8-4DBEBA02403C}">
      <dgm:prSet phldrT="[Testo]"/>
      <dgm:spPr>
        <a:solidFill>
          <a:schemeClr val="accent6">
            <a:lumMod val="75000"/>
          </a:schemeClr>
        </a:solidFill>
      </dgm:spPr>
      <dgm:t>
        <a:bodyPr/>
        <a:lstStyle/>
        <a:p>
          <a:r>
            <a:rPr lang="it-IT" dirty="0" smtClean="0"/>
            <a:t>II Il Vangelo della creazione </a:t>
          </a:r>
          <a:endParaRPr lang="it-IT" dirty="0"/>
        </a:p>
      </dgm:t>
    </dgm:pt>
    <dgm:pt modelId="{CCCC677A-90BA-4172-9E32-19B808012301}" type="parTrans" cxnId="{2A051F46-0B15-44B2-AAC3-22087CE80604}">
      <dgm:prSet/>
      <dgm:spPr/>
      <dgm:t>
        <a:bodyPr/>
        <a:lstStyle/>
        <a:p>
          <a:endParaRPr lang="it-IT"/>
        </a:p>
      </dgm:t>
    </dgm:pt>
    <dgm:pt modelId="{1CF82A60-A723-48C0-A71B-B66BD33C8BA9}" type="sibTrans" cxnId="{2A051F46-0B15-44B2-AAC3-22087CE80604}">
      <dgm:prSet/>
      <dgm:spPr/>
      <dgm:t>
        <a:bodyPr/>
        <a:lstStyle/>
        <a:p>
          <a:endParaRPr lang="it-IT"/>
        </a:p>
      </dgm:t>
    </dgm:pt>
    <dgm:pt modelId="{1489A501-A06C-4018-9EBE-15CF7B033B92}">
      <dgm:prSet phldrT="[Testo]"/>
      <dgm:spPr>
        <a:solidFill>
          <a:schemeClr val="accent6">
            <a:lumMod val="60000"/>
            <a:lumOff val="40000"/>
          </a:schemeClr>
        </a:solidFill>
      </dgm:spPr>
      <dgm:t>
        <a:bodyPr/>
        <a:lstStyle/>
        <a:p>
          <a:r>
            <a:rPr lang="it-IT" dirty="0" smtClean="0">
              <a:solidFill>
                <a:schemeClr val="tx1"/>
              </a:solidFill>
            </a:rPr>
            <a:t>III La radice umana della crisi ecologica</a:t>
          </a:r>
          <a:endParaRPr lang="it-IT" dirty="0">
            <a:solidFill>
              <a:schemeClr val="tx1"/>
            </a:solidFill>
          </a:endParaRPr>
        </a:p>
      </dgm:t>
    </dgm:pt>
    <dgm:pt modelId="{0015095F-8906-4360-AF2A-46D89A9D3C31}" type="parTrans" cxnId="{57016508-8F38-4C12-A7D9-6E299C380F25}">
      <dgm:prSet/>
      <dgm:spPr/>
      <dgm:t>
        <a:bodyPr/>
        <a:lstStyle/>
        <a:p>
          <a:endParaRPr lang="it-IT"/>
        </a:p>
      </dgm:t>
    </dgm:pt>
    <dgm:pt modelId="{F54CCBFE-044D-4F09-B9B4-870A82C1C010}" type="sibTrans" cxnId="{57016508-8F38-4C12-A7D9-6E299C380F25}">
      <dgm:prSet/>
      <dgm:spPr/>
      <dgm:t>
        <a:bodyPr/>
        <a:lstStyle/>
        <a:p>
          <a:endParaRPr lang="it-IT"/>
        </a:p>
      </dgm:t>
    </dgm:pt>
    <dgm:pt modelId="{EBB94B54-0843-4138-8C6F-C2070DB8AFBC}" type="pres">
      <dgm:prSet presAssocID="{7253E6E5-8E66-4309-BD16-D5F3BBD4F3F7}" presName="Name0" presStyleCnt="0">
        <dgm:presLayoutVars>
          <dgm:dir/>
          <dgm:resizeHandles val="exact"/>
        </dgm:presLayoutVars>
      </dgm:prSet>
      <dgm:spPr/>
    </dgm:pt>
    <dgm:pt modelId="{FE9DAA0C-2A7D-4C46-B6B8-BBD43AB54DCA}" type="pres">
      <dgm:prSet presAssocID="{E1639786-F27D-43B1-A169-D23737D2C798}" presName="parTxOnly" presStyleLbl="node1" presStyleIdx="0" presStyleCnt="3" custLinFactNeighborY="-1809">
        <dgm:presLayoutVars>
          <dgm:bulletEnabled val="1"/>
        </dgm:presLayoutVars>
      </dgm:prSet>
      <dgm:spPr/>
      <dgm:t>
        <a:bodyPr/>
        <a:lstStyle/>
        <a:p>
          <a:endParaRPr lang="it-IT"/>
        </a:p>
      </dgm:t>
    </dgm:pt>
    <dgm:pt modelId="{880D9FD1-6088-4905-BB19-D88BCA2E35FC}" type="pres">
      <dgm:prSet presAssocID="{22730544-99F3-4865-B28B-49DFDB4DBB6E}" presName="parSpace" presStyleCnt="0"/>
      <dgm:spPr/>
    </dgm:pt>
    <dgm:pt modelId="{4F173420-C1D8-46B6-9814-0C38BB6B579A}" type="pres">
      <dgm:prSet presAssocID="{612A77D9-B83E-49BD-9CF8-4DBEBA02403C}" presName="parTxOnly" presStyleLbl="node1" presStyleIdx="1" presStyleCnt="3">
        <dgm:presLayoutVars>
          <dgm:bulletEnabled val="1"/>
        </dgm:presLayoutVars>
      </dgm:prSet>
      <dgm:spPr/>
      <dgm:t>
        <a:bodyPr/>
        <a:lstStyle/>
        <a:p>
          <a:endParaRPr lang="it-IT"/>
        </a:p>
      </dgm:t>
    </dgm:pt>
    <dgm:pt modelId="{4DA5657E-AC40-4D84-AE6C-2807D99A5136}" type="pres">
      <dgm:prSet presAssocID="{1CF82A60-A723-48C0-A71B-B66BD33C8BA9}" presName="parSpace" presStyleCnt="0"/>
      <dgm:spPr/>
    </dgm:pt>
    <dgm:pt modelId="{A31098C2-0536-444C-97EE-307988DA2B75}" type="pres">
      <dgm:prSet presAssocID="{1489A501-A06C-4018-9EBE-15CF7B033B92}" presName="parTxOnly" presStyleLbl="node1" presStyleIdx="2" presStyleCnt="3">
        <dgm:presLayoutVars>
          <dgm:bulletEnabled val="1"/>
        </dgm:presLayoutVars>
      </dgm:prSet>
      <dgm:spPr/>
      <dgm:t>
        <a:bodyPr/>
        <a:lstStyle/>
        <a:p>
          <a:endParaRPr lang="it-IT"/>
        </a:p>
      </dgm:t>
    </dgm:pt>
  </dgm:ptLst>
  <dgm:cxnLst>
    <dgm:cxn modelId="{3FC93C12-E85F-4EC2-954D-05BA1F952FE7}" type="presOf" srcId="{612A77D9-B83E-49BD-9CF8-4DBEBA02403C}" destId="{4F173420-C1D8-46B6-9814-0C38BB6B579A}" srcOrd="0" destOrd="0" presId="urn:microsoft.com/office/officeart/2005/8/layout/hChevron3"/>
    <dgm:cxn modelId="{C69B05AC-102F-46E8-9A20-292FA2E15C8C}" type="presOf" srcId="{7253E6E5-8E66-4309-BD16-D5F3BBD4F3F7}" destId="{EBB94B54-0843-4138-8C6F-C2070DB8AFBC}" srcOrd="0" destOrd="0" presId="urn:microsoft.com/office/officeart/2005/8/layout/hChevron3"/>
    <dgm:cxn modelId="{2A051F46-0B15-44B2-AAC3-22087CE80604}" srcId="{7253E6E5-8E66-4309-BD16-D5F3BBD4F3F7}" destId="{612A77D9-B83E-49BD-9CF8-4DBEBA02403C}" srcOrd="1" destOrd="0" parTransId="{CCCC677A-90BA-4172-9E32-19B808012301}" sibTransId="{1CF82A60-A723-48C0-A71B-B66BD33C8BA9}"/>
    <dgm:cxn modelId="{53B95FE8-E3F9-461D-948C-7D734E2D834E}" type="presOf" srcId="{1489A501-A06C-4018-9EBE-15CF7B033B92}" destId="{A31098C2-0536-444C-97EE-307988DA2B75}" srcOrd="0" destOrd="0" presId="urn:microsoft.com/office/officeart/2005/8/layout/hChevron3"/>
    <dgm:cxn modelId="{DFE825EE-87DD-4C87-A529-79416D12F396}" type="presOf" srcId="{E1639786-F27D-43B1-A169-D23737D2C798}" destId="{FE9DAA0C-2A7D-4C46-B6B8-BBD43AB54DCA}" srcOrd="0" destOrd="0" presId="urn:microsoft.com/office/officeart/2005/8/layout/hChevron3"/>
    <dgm:cxn modelId="{ECE75AB7-155B-4D9A-BFD4-140CA7E357B2}" srcId="{7253E6E5-8E66-4309-BD16-D5F3BBD4F3F7}" destId="{E1639786-F27D-43B1-A169-D23737D2C798}" srcOrd="0" destOrd="0" parTransId="{94D88078-905C-4EF2-BF9A-854A82420AD6}" sibTransId="{22730544-99F3-4865-B28B-49DFDB4DBB6E}"/>
    <dgm:cxn modelId="{57016508-8F38-4C12-A7D9-6E299C380F25}" srcId="{7253E6E5-8E66-4309-BD16-D5F3BBD4F3F7}" destId="{1489A501-A06C-4018-9EBE-15CF7B033B92}" srcOrd="2" destOrd="0" parTransId="{0015095F-8906-4360-AF2A-46D89A9D3C31}" sibTransId="{F54CCBFE-044D-4F09-B9B4-870A82C1C010}"/>
    <dgm:cxn modelId="{D2B34921-4462-436F-A58C-EA7F3163BCA8}" type="presParOf" srcId="{EBB94B54-0843-4138-8C6F-C2070DB8AFBC}" destId="{FE9DAA0C-2A7D-4C46-B6B8-BBD43AB54DCA}" srcOrd="0" destOrd="0" presId="urn:microsoft.com/office/officeart/2005/8/layout/hChevron3"/>
    <dgm:cxn modelId="{1703D3EF-22D2-4882-AAF2-9B018CF79D30}" type="presParOf" srcId="{EBB94B54-0843-4138-8C6F-C2070DB8AFBC}" destId="{880D9FD1-6088-4905-BB19-D88BCA2E35FC}" srcOrd="1" destOrd="0" presId="urn:microsoft.com/office/officeart/2005/8/layout/hChevron3"/>
    <dgm:cxn modelId="{9CD1DBE4-2BF9-480D-8501-0F53CD013DC9}" type="presParOf" srcId="{EBB94B54-0843-4138-8C6F-C2070DB8AFBC}" destId="{4F173420-C1D8-46B6-9814-0C38BB6B579A}" srcOrd="2" destOrd="0" presId="urn:microsoft.com/office/officeart/2005/8/layout/hChevron3"/>
    <dgm:cxn modelId="{6A0A5ADB-7D0A-437A-8B63-1EFFB269716D}" type="presParOf" srcId="{EBB94B54-0843-4138-8C6F-C2070DB8AFBC}" destId="{4DA5657E-AC40-4D84-AE6C-2807D99A5136}" srcOrd="3" destOrd="0" presId="urn:microsoft.com/office/officeart/2005/8/layout/hChevron3"/>
    <dgm:cxn modelId="{8F4DBEAC-FAE6-490E-8B10-4AD0807ED055}" type="presParOf" srcId="{EBB94B54-0843-4138-8C6F-C2070DB8AFBC}" destId="{A31098C2-0536-444C-97EE-307988DA2B75}"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253E6E5-8E66-4309-BD16-D5F3BBD4F3F7}" type="doc">
      <dgm:prSet loTypeId="urn:microsoft.com/office/officeart/2005/8/layout/hChevron3" loCatId="process" qsTypeId="urn:microsoft.com/office/officeart/2005/8/quickstyle/simple1" qsCatId="simple" csTypeId="urn:microsoft.com/office/officeart/2005/8/colors/accent1_2" csCatId="accent1" phldr="1"/>
      <dgm:spPr/>
    </dgm:pt>
    <dgm:pt modelId="{E1639786-F27D-43B1-A169-D23737D2C798}">
      <dgm:prSet phldrT="[Testo]" custT="1"/>
      <dgm:spPr>
        <a:solidFill>
          <a:schemeClr val="accent6">
            <a:lumMod val="50000"/>
          </a:schemeClr>
        </a:solidFill>
      </dgm:spPr>
      <dgm:t>
        <a:bodyPr/>
        <a:lstStyle/>
        <a:p>
          <a:r>
            <a:rPr lang="it-IT" sz="2000" dirty="0" smtClean="0"/>
            <a:t>IV Un’ecologia integrale</a:t>
          </a:r>
          <a:endParaRPr lang="it-IT" sz="2000" dirty="0"/>
        </a:p>
      </dgm:t>
    </dgm:pt>
    <dgm:pt modelId="{94D88078-905C-4EF2-BF9A-854A82420AD6}" type="parTrans" cxnId="{ECE75AB7-155B-4D9A-BFD4-140CA7E357B2}">
      <dgm:prSet/>
      <dgm:spPr/>
      <dgm:t>
        <a:bodyPr/>
        <a:lstStyle/>
        <a:p>
          <a:endParaRPr lang="it-IT"/>
        </a:p>
      </dgm:t>
    </dgm:pt>
    <dgm:pt modelId="{22730544-99F3-4865-B28B-49DFDB4DBB6E}" type="sibTrans" cxnId="{ECE75AB7-155B-4D9A-BFD4-140CA7E357B2}">
      <dgm:prSet/>
      <dgm:spPr/>
      <dgm:t>
        <a:bodyPr/>
        <a:lstStyle/>
        <a:p>
          <a:endParaRPr lang="it-IT"/>
        </a:p>
      </dgm:t>
    </dgm:pt>
    <dgm:pt modelId="{612A77D9-B83E-49BD-9CF8-4DBEBA02403C}">
      <dgm:prSet phldrT="[Testo]" custT="1"/>
      <dgm:spPr>
        <a:solidFill>
          <a:schemeClr val="accent6">
            <a:lumMod val="75000"/>
          </a:schemeClr>
        </a:solidFill>
      </dgm:spPr>
      <dgm:t>
        <a:bodyPr/>
        <a:lstStyle/>
        <a:p>
          <a:r>
            <a:rPr lang="it-IT" sz="1600" dirty="0" smtClean="0"/>
            <a:t>V Alcune linee di orientamento e di azione</a:t>
          </a:r>
          <a:endParaRPr lang="it-IT" sz="1600" dirty="0"/>
        </a:p>
      </dgm:t>
    </dgm:pt>
    <dgm:pt modelId="{CCCC677A-90BA-4172-9E32-19B808012301}" type="parTrans" cxnId="{2A051F46-0B15-44B2-AAC3-22087CE80604}">
      <dgm:prSet/>
      <dgm:spPr/>
      <dgm:t>
        <a:bodyPr/>
        <a:lstStyle/>
        <a:p>
          <a:endParaRPr lang="it-IT"/>
        </a:p>
      </dgm:t>
    </dgm:pt>
    <dgm:pt modelId="{1CF82A60-A723-48C0-A71B-B66BD33C8BA9}" type="sibTrans" cxnId="{2A051F46-0B15-44B2-AAC3-22087CE80604}">
      <dgm:prSet/>
      <dgm:spPr/>
      <dgm:t>
        <a:bodyPr/>
        <a:lstStyle/>
        <a:p>
          <a:endParaRPr lang="it-IT"/>
        </a:p>
      </dgm:t>
    </dgm:pt>
    <dgm:pt modelId="{1489A501-A06C-4018-9EBE-15CF7B033B92}">
      <dgm:prSet phldrT="[Testo]" custT="1"/>
      <dgm:spPr>
        <a:solidFill>
          <a:schemeClr val="accent6">
            <a:lumMod val="60000"/>
            <a:lumOff val="40000"/>
          </a:schemeClr>
        </a:solidFill>
      </dgm:spPr>
      <dgm:t>
        <a:bodyPr/>
        <a:lstStyle/>
        <a:p>
          <a:r>
            <a:rPr lang="it-IT" sz="1800" dirty="0" smtClean="0">
              <a:solidFill>
                <a:schemeClr val="tx1"/>
              </a:solidFill>
            </a:rPr>
            <a:t>VI Educazione e spiritualità ecologica</a:t>
          </a:r>
          <a:endParaRPr lang="it-IT" sz="1800" dirty="0">
            <a:solidFill>
              <a:schemeClr val="tx1"/>
            </a:solidFill>
          </a:endParaRPr>
        </a:p>
      </dgm:t>
    </dgm:pt>
    <dgm:pt modelId="{0015095F-8906-4360-AF2A-46D89A9D3C31}" type="parTrans" cxnId="{57016508-8F38-4C12-A7D9-6E299C380F25}">
      <dgm:prSet/>
      <dgm:spPr/>
      <dgm:t>
        <a:bodyPr/>
        <a:lstStyle/>
        <a:p>
          <a:endParaRPr lang="it-IT"/>
        </a:p>
      </dgm:t>
    </dgm:pt>
    <dgm:pt modelId="{F54CCBFE-044D-4F09-B9B4-870A82C1C010}" type="sibTrans" cxnId="{57016508-8F38-4C12-A7D9-6E299C380F25}">
      <dgm:prSet/>
      <dgm:spPr/>
      <dgm:t>
        <a:bodyPr/>
        <a:lstStyle/>
        <a:p>
          <a:endParaRPr lang="it-IT"/>
        </a:p>
      </dgm:t>
    </dgm:pt>
    <dgm:pt modelId="{EBB94B54-0843-4138-8C6F-C2070DB8AFBC}" type="pres">
      <dgm:prSet presAssocID="{7253E6E5-8E66-4309-BD16-D5F3BBD4F3F7}" presName="Name0" presStyleCnt="0">
        <dgm:presLayoutVars>
          <dgm:dir/>
          <dgm:resizeHandles val="exact"/>
        </dgm:presLayoutVars>
      </dgm:prSet>
      <dgm:spPr/>
    </dgm:pt>
    <dgm:pt modelId="{FE9DAA0C-2A7D-4C46-B6B8-BBD43AB54DCA}" type="pres">
      <dgm:prSet presAssocID="{E1639786-F27D-43B1-A169-D23737D2C798}" presName="parTxOnly" presStyleLbl="node1" presStyleIdx="0" presStyleCnt="3" custLinFactNeighborY="-1809">
        <dgm:presLayoutVars>
          <dgm:bulletEnabled val="1"/>
        </dgm:presLayoutVars>
      </dgm:prSet>
      <dgm:spPr/>
      <dgm:t>
        <a:bodyPr/>
        <a:lstStyle/>
        <a:p>
          <a:endParaRPr lang="it-IT"/>
        </a:p>
      </dgm:t>
    </dgm:pt>
    <dgm:pt modelId="{880D9FD1-6088-4905-BB19-D88BCA2E35FC}" type="pres">
      <dgm:prSet presAssocID="{22730544-99F3-4865-B28B-49DFDB4DBB6E}" presName="parSpace" presStyleCnt="0"/>
      <dgm:spPr/>
    </dgm:pt>
    <dgm:pt modelId="{4F173420-C1D8-46B6-9814-0C38BB6B579A}" type="pres">
      <dgm:prSet presAssocID="{612A77D9-B83E-49BD-9CF8-4DBEBA02403C}" presName="parTxOnly" presStyleLbl="node1" presStyleIdx="1" presStyleCnt="3">
        <dgm:presLayoutVars>
          <dgm:bulletEnabled val="1"/>
        </dgm:presLayoutVars>
      </dgm:prSet>
      <dgm:spPr/>
      <dgm:t>
        <a:bodyPr/>
        <a:lstStyle/>
        <a:p>
          <a:endParaRPr lang="it-IT"/>
        </a:p>
      </dgm:t>
    </dgm:pt>
    <dgm:pt modelId="{4DA5657E-AC40-4D84-AE6C-2807D99A5136}" type="pres">
      <dgm:prSet presAssocID="{1CF82A60-A723-48C0-A71B-B66BD33C8BA9}" presName="parSpace" presStyleCnt="0"/>
      <dgm:spPr/>
    </dgm:pt>
    <dgm:pt modelId="{A31098C2-0536-444C-97EE-307988DA2B75}" type="pres">
      <dgm:prSet presAssocID="{1489A501-A06C-4018-9EBE-15CF7B033B92}" presName="parTxOnly" presStyleLbl="node1" presStyleIdx="2" presStyleCnt="3">
        <dgm:presLayoutVars>
          <dgm:bulletEnabled val="1"/>
        </dgm:presLayoutVars>
      </dgm:prSet>
      <dgm:spPr/>
      <dgm:t>
        <a:bodyPr/>
        <a:lstStyle/>
        <a:p>
          <a:endParaRPr lang="it-IT"/>
        </a:p>
      </dgm:t>
    </dgm:pt>
  </dgm:ptLst>
  <dgm:cxnLst>
    <dgm:cxn modelId="{D802FA0F-2886-486F-8703-6D1BDFA68FF1}" type="presOf" srcId="{612A77D9-B83E-49BD-9CF8-4DBEBA02403C}" destId="{4F173420-C1D8-46B6-9814-0C38BB6B579A}" srcOrd="0" destOrd="0" presId="urn:microsoft.com/office/officeart/2005/8/layout/hChevron3"/>
    <dgm:cxn modelId="{C51E2779-86CA-4CE6-8C7A-10BF2B757413}" type="presOf" srcId="{7253E6E5-8E66-4309-BD16-D5F3BBD4F3F7}" destId="{EBB94B54-0843-4138-8C6F-C2070DB8AFBC}" srcOrd="0" destOrd="0" presId="urn:microsoft.com/office/officeart/2005/8/layout/hChevron3"/>
    <dgm:cxn modelId="{D38E706B-C880-4AA0-A882-BF107627DC01}" type="presOf" srcId="{E1639786-F27D-43B1-A169-D23737D2C798}" destId="{FE9DAA0C-2A7D-4C46-B6B8-BBD43AB54DCA}" srcOrd="0" destOrd="0" presId="urn:microsoft.com/office/officeart/2005/8/layout/hChevron3"/>
    <dgm:cxn modelId="{2A051F46-0B15-44B2-AAC3-22087CE80604}" srcId="{7253E6E5-8E66-4309-BD16-D5F3BBD4F3F7}" destId="{612A77D9-B83E-49BD-9CF8-4DBEBA02403C}" srcOrd="1" destOrd="0" parTransId="{CCCC677A-90BA-4172-9E32-19B808012301}" sibTransId="{1CF82A60-A723-48C0-A71B-B66BD33C8BA9}"/>
    <dgm:cxn modelId="{6425F1D6-6846-4AA2-AFA9-AED9F0343920}" type="presOf" srcId="{1489A501-A06C-4018-9EBE-15CF7B033B92}" destId="{A31098C2-0536-444C-97EE-307988DA2B75}" srcOrd="0" destOrd="0" presId="urn:microsoft.com/office/officeart/2005/8/layout/hChevron3"/>
    <dgm:cxn modelId="{ECE75AB7-155B-4D9A-BFD4-140CA7E357B2}" srcId="{7253E6E5-8E66-4309-BD16-D5F3BBD4F3F7}" destId="{E1639786-F27D-43B1-A169-D23737D2C798}" srcOrd="0" destOrd="0" parTransId="{94D88078-905C-4EF2-BF9A-854A82420AD6}" sibTransId="{22730544-99F3-4865-B28B-49DFDB4DBB6E}"/>
    <dgm:cxn modelId="{57016508-8F38-4C12-A7D9-6E299C380F25}" srcId="{7253E6E5-8E66-4309-BD16-D5F3BBD4F3F7}" destId="{1489A501-A06C-4018-9EBE-15CF7B033B92}" srcOrd="2" destOrd="0" parTransId="{0015095F-8906-4360-AF2A-46D89A9D3C31}" sibTransId="{F54CCBFE-044D-4F09-B9B4-870A82C1C010}"/>
    <dgm:cxn modelId="{D3CC657A-AC62-457F-A333-4322AE3B3787}" type="presParOf" srcId="{EBB94B54-0843-4138-8C6F-C2070DB8AFBC}" destId="{FE9DAA0C-2A7D-4C46-B6B8-BBD43AB54DCA}" srcOrd="0" destOrd="0" presId="urn:microsoft.com/office/officeart/2005/8/layout/hChevron3"/>
    <dgm:cxn modelId="{AA6CDFC9-AF56-415E-BBB6-425B6CD2FE06}" type="presParOf" srcId="{EBB94B54-0843-4138-8C6F-C2070DB8AFBC}" destId="{880D9FD1-6088-4905-BB19-D88BCA2E35FC}" srcOrd="1" destOrd="0" presId="urn:microsoft.com/office/officeart/2005/8/layout/hChevron3"/>
    <dgm:cxn modelId="{94A0D84F-509F-47CC-AF09-FFEA655BF04D}" type="presParOf" srcId="{EBB94B54-0843-4138-8C6F-C2070DB8AFBC}" destId="{4F173420-C1D8-46B6-9814-0C38BB6B579A}" srcOrd="2" destOrd="0" presId="urn:microsoft.com/office/officeart/2005/8/layout/hChevron3"/>
    <dgm:cxn modelId="{815D4350-BF4E-4FD0-BB1F-F9933070078B}" type="presParOf" srcId="{EBB94B54-0843-4138-8C6F-C2070DB8AFBC}" destId="{4DA5657E-AC40-4D84-AE6C-2807D99A5136}" srcOrd="3" destOrd="0" presId="urn:microsoft.com/office/officeart/2005/8/layout/hChevron3"/>
    <dgm:cxn modelId="{F5D1E211-DABE-4DA0-B3BA-AB4D02CB8264}" type="presParOf" srcId="{EBB94B54-0843-4138-8C6F-C2070DB8AFBC}" destId="{A31098C2-0536-444C-97EE-307988DA2B75}" srcOrd="4" destOrd="0" presId="urn:microsoft.com/office/officeart/2005/8/layout/hChevron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DAA0C-2A7D-4C46-B6B8-BBD43AB54DCA}">
      <dsp:nvSpPr>
        <dsp:cNvPr id="0" name=""/>
        <dsp:cNvSpPr/>
      </dsp:nvSpPr>
      <dsp:spPr>
        <a:xfrm>
          <a:off x="2642" y="1493050"/>
          <a:ext cx="2310583" cy="924233"/>
        </a:xfrm>
        <a:prstGeom prst="homePlate">
          <a:avLst/>
        </a:prstGeom>
        <a:solidFill>
          <a:schemeClr val="accent6">
            <a:lumMod val="50000"/>
          </a:schemeClr>
        </a:solidFill>
        <a:ln w="127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lvl="0" algn="ctr" defTabSz="800100">
            <a:lnSpc>
              <a:spcPct val="90000"/>
            </a:lnSpc>
            <a:spcBef>
              <a:spcPct val="0"/>
            </a:spcBef>
            <a:spcAft>
              <a:spcPct val="35000"/>
            </a:spcAft>
          </a:pPr>
          <a:r>
            <a:rPr lang="it-IT" sz="1800" kern="1200" dirty="0" smtClean="0"/>
            <a:t>I Quello che sta accadendo alla nostra casa</a:t>
          </a:r>
          <a:endParaRPr lang="it-IT" sz="1800" kern="1200" dirty="0"/>
        </a:p>
      </dsp:txBody>
      <dsp:txXfrm>
        <a:off x="2642" y="1493050"/>
        <a:ext cx="2079525" cy="924233"/>
      </dsp:txXfrm>
    </dsp:sp>
    <dsp:sp modelId="{4F173420-C1D8-46B6-9814-0C38BB6B579A}">
      <dsp:nvSpPr>
        <dsp:cNvPr id="0" name=""/>
        <dsp:cNvSpPr/>
      </dsp:nvSpPr>
      <dsp:spPr>
        <a:xfrm>
          <a:off x="1851109" y="1509770"/>
          <a:ext cx="2310583" cy="924233"/>
        </a:xfrm>
        <a:prstGeom prst="chevron">
          <a:avLst/>
        </a:prstGeom>
        <a:solidFill>
          <a:schemeClr val="accent6">
            <a:lumMod val="75000"/>
          </a:schemeClr>
        </a:solidFill>
        <a:ln w="127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it-IT" sz="1800" kern="1200" dirty="0" smtClean="0"/>
            <a:t>II Il Vangelo della creazione </a:t>
          </a:r>
          <a:endParaRPr lang="it-IT" sz="1800" kern="1200" dirty="0"/>
        </a:p>
      </dsp:txBody>
      <dsp:txXfrm>
        <a:off x="2313226" y="1509770"/>
        <a:ext cx="1386350" cy="924233"/>
      </dsp:txXfrm>
    </dsp:sp>
    <dsp:sp modelId="{A31098C2-0536-444C-97EE-307988DA2B75}">
      <dsp:nvSpPr>
        <dsp:cNvPr id="0" name=""/>
        <dsp:cNvSpPr/>
      </dsp:nvSpPr>
      <dsp:spPr>
        <a:xfrm>
          <a:off x="3699576" y="1509770"/>
          <a:ext cx="2310583" cy="924233"/>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it-IT" sz="1800" kern="1200" dirty="0" smtClean="0">
              <a:solidFill>
                <a:schemeClr val="tx1"/>
              </a:solidFill>
            </a:rPr>
            <a:t>III La radice umana della crisi ecologica</a:t>
          </a:r>
          <a:endParaRPr lang="it-IT" sz="1800" kern="1200" dirty="0">
            <a:solidFill>
              <a:schemeClr val="tx1"/>
            </a:solidFill>
          </a:endParaRPr>
        </a:p>
      </dsp:txBody>
      <dsp:txXfrm>
        <a:off x="4161693" y="1509770"/>
        <a:ext cx="1386350" cy="9242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DAA0C-2A7D-4C46-B6B8-BBD43AB54DCA}">
      <dsp:nvSpPr>
        <dsp:cNvPr id="0" name=""/>
        <dsp:cNvSpPr/>
      </dsp:nvSpPr>
      <dsp:spPr>
        <a:xfrm>
          <a:off x="2642" y="1493050"/>
          <a:ext cx="2310583" cy="924233"/>
        </a:xfrm>
        <a:prstGeom prst="homePlate">
          <a:avLst/>
        </a:prstGeom>
        <a:solidFill>
          <a:schemeClr val="accent6">
            <a:lumMod val="50000"/>
          </a:schemeClr>
        </a:solidFill>
        <a:ln w="127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26670" bIns="53340" numCol="1" spcCol="1270" anchor="ctr" anchorCtr="0">
          <a:noAutofit/>
        </a:bodyPr>
        <a:lstStyle/>
        <a:p>
          <a:pPr lvl="0" algn="ctr" defTabSz="889000">
            <a:lnSpc>
              <a:spcPct val="90000"/>
            </a:lnSpc>
            <a:spcBef>
              <a:spcPct val="0"/>
            </a:spcBef>
            <a:spcAft>
              <a:spcPct val="35000"/>
            </a:spcAft>
          </a:pPr>
          <a:r>
            <a:rPr lang="it-IT" sz="2000" kern="1200" dirty="0" smtClean="0"/>
            <a:t>IV Un’ecologia integrale</a:t>
          </a:r>
          <a:endParaRPr lang="it-IT" sz="2000" kern="1200" dirty="0"/>
        </a:p>
      </dsp:txBody>
      <dsp:txXfrm>
        <a:off x="2642" y="1493050"/>
        <a:ext cx="2079525" cy="924233"/>
      </dsp:txXfrm>
    </dsp:sp>
    <dsp:sp modelId="{4F173420-C1D8-46B6-9814-0C38BB6B579A}">
      <dsp:nvSpPr>
        <dsp:cNvPr id="0" name=""/>
        <dsp:cNvSpPr/>
      </dsp:nvSpPr>
      <dsp:spPr>
        <a:xfrm>
          <a:off x="1851108" y="1509770"/>
          <a:ext cx="2310583" cy="924233"/>
        </a:xfrm>
        <a:prstGeom prst="chevron">
          <a:avLst/>
        </a:prstGeom>
        <a:solidFill>
          <a:schemeClr val="accent6">
            <a:lumMod val="75000"/>
          </a:schemeClr>
        </a:solidFill>
        <a:ln w="127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42672" rIns="21336" bIns="42672" numCol="1" spcCol="1270" anchor="ctr" anchorCtr="0">
          <a:noAutofit/>
        </a:bodyPr>
        <a:lstStyle/>
        <a:p>
          <a:pPr lvl="0" algn="ctr" defTabSz="711200">
            <a:lnSpc>
              <a:spcPct val="90000"/>
            </a:lnSpc>
            <a:spcBef>
              <a:spcPct val="0"/>
            </a:spcBef>
            <a:spcAft>
              <a:spcPct val="35000"/>
            </a:spcAft>
          </a:pPr>
          <a:r>
            <a:rPr lang="it-IT" sz="1600" kern="1200" dirty="0" smtClean="0"/>
            <a:t>V Alcune linee di orientamento e di azione</a:t>
          </a:r>
          <a:endParaRPr lang="it-IT" sz="1600" kern="1200" dirty="0"/>
        </a:p>
      </dsp:txBody>
      <dsp:txXfrm>
        <a:off x="2313225" y="1509770"/>
        <a:ext cx="1386350" cy="924233"/>
      </dsp:txXfrm>
    </dsp:sp>
    <dsp:sp modelId="{A31098C2-0536-444C-97EE-307988DA2B75}">
      <dsp:nvSpPr>
        <dsp:cNvPr id="0" name=""/>
        <dsp:cNvSpPr/>
      </dsp:nvSpPr>
      <dsp:spPr>
        <a:xfrm>
          <a:off x="3699575" y="1509770"/>
          <a:ext cx="2310583" cy="924233"/>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lvl="0" algn="ctr" defTabSz="800100">
            <a:lnSpc>
              <a:spcPct val="90000"/>
            </a:lnSpc>
            <a:spcBef>
              <a:spcPct val="0"/>
            </a:spcBef>
            <a:spcAft>
              <a:spcPct val="35000"/>
            </a:spcAft>
          </a:pPr>
          <a:r>
            <a:rPr lang="it-IT" sz="1800" kern="1200" dirty="0" smtClean="0">
              <a:solidFill>
                <a:schemeClr val="tx1"/>
              </a:solidFill>
            </a:rPr>
            <a:t>VI Educazione e spiritualità ecologica</a:t>
          </a:r>
          <a:endParaRPr lang="it-IT" sz="1800" kern="1200" dirty="0">
            <a:solidFill>
              <a:schemeClr val="tx1"/>
            </a:solidFill>
          </a:endParaRPr>
        </a:p>
      </dsp:txBody>
      <dsp:txXfrm>
        <a:off x="4161692" y="1509770"/>
        <a:ext cx="1386350" cy="9242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smtClean="0"/>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10/17/2015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olo e testo verticale"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lang="it-IT" altLang="en-US"/>
            </a:pPr>
            <a:r>
              <a:rPr lang="it-IT" altLang=""/>
              <a:t>2 tocchi modifica stile titolo schema</a:t>
            </a:r>
          </a:p>
        </p:txBody>
      </p:sp>
      <p:sp>
        <p:nvSpPr>
          <p:cNvPr id="3" name="Vertical Text Placeholder 2"/>
          <p:cNvSpPr>
            <a:spLocks noGrp="1"/>
          </p:cNvSpPr>
          <p:nvPr>
            <p:ph type="body" orient="vert" idx="1"/>
          </p:nvPr>
        </p:nvSpPr>
        <p:spPr/>
        <p:txBody>
          <a:bodyPr vert="eaVert"/>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Date Placeholder 3"/>
          <p:cNvSpPr>
            <a:spLocks noGrp="1"/>
          </p:cNvSpPr>
          <p:nvPr>
            <p:ph type="dt" sz="half" idx="10"/>
          </p:nvPr>
        </p:nvSpPr>
        <p:spPr/>
        <p:txBody>
          <a:bodyPr/>
          <a:lstStyle/>
          <a:p>
            <a:pPr lvl="0">
              <a:defRPr lang="it-IT" altLang="en-US"/>
            </a:pPr>
            <a:fld id="{55C6B4A9-1611-4792-9094-5F34BCA07E0B}" type="datetime1">
              <a:rPr lang="it-IT" altLang=""/>
              <a:pPr lvl="0">
                <a:defRPr lang="it-IT" altLang="en-US"/>
              </a:pPr>
              <a:t>17/10/2015</a:t>
            </a:fld>
            <a:endParaRPr lang="it-IT" altLang=""/>
          </a:p>
        </p:txBody>
      </p:sp>
      <p:sp>
        <p:nvSpPr>
          <p:cNvPr id="5" name="Footer Placeholder 4"/>
          <p:cNvSpPr>
            <a:spLocks noGrp="1"/>
          </p:cNvSpPr>
          <p:nvPr>
            <p:ph type="ftr" sz="quarter" idx="11"/>
          </p:nvPr>
        </p:nvSpPr>
        <p:spPr/>
        <p:txBody>
          <a:bodyPr/>
          <a:lstStyle/>
          <a:p>
            <a:pPr lvl="0">
              <a:defRPr lang="it-IT" altLang="en-US"/>
            </a:pPr>
            <a:endParaRPr lang="it-IT" altLang=""/>
          </a:p>
        </p:txBody>
      </p:sp>
      <p:sp>
        <p:nvSpPr>
          <p:cNvPr id="6" name="Slide Number Placeholder 5"/>
          <p:cNvSpPr>
            <a:spLocks noGrp="1"/>
          </p:cNvSpPr>
          <p:nvPr>
            <p:ph type="sldNum" sz="quarter" idx="12"/>
          </p:nvPr>
        </p:nvSpPr>
        <p:spPr/>
        <p:txBody>
          <a:bodyPr/>
          <a:lstStyle/>
          <a:p>
            <a:pPr lvl="0">
              <a:defRPr lang="it-IT" altLang="en-US"/>
            </a:pPr>
            <a:fld id="{89333C77-0158-454C-844F-B7AB9BD7DAD4}" type="slidenum">
              <a:rPr lang="it-IT" altLang=""/>
              <a:pPr lvl="0">
                <a:defRPr lang="it-IT" altLang="en-US"/>
              </a:pPr>
              <a:t>‹N›</a:t>
            </a:fld>
            <a:endParaRPr lang="it-IT" altLang=""/>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olo e testo verticale"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pPr lvl="0">
              <a:defRPr lang="it-IT" altLang="en-US"/>
            </a:pPr>
            <a:r>
              <a:rPr lang="it-IT" altLang=""/>
              <a:t>2 tocchi modifica stile titolo schema</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Date Placeholder 3"/>
          <p:cNvSpPr>
            <a:spLocks noGrp="1"/>
          </p:cNvSpPr>
          <p:nvPr>
            <p:ph type="dt" sz="half" idx="10"/>
          </p:nvPr>
        </p:nvSpPr>
        <p:spPr/>
        <p:txBody>
          <a:bodyPr/>
          <a:lstStyle/>
          <a:p>
            <a:pPr lvl="0">
              <a:defRPr lang="it-IT" altLang="en-US"/>
            </a:pPr>
            <a:fld id="{B61BEF0D-F0BB-DE4B-95CE-6DB70DBA9567}" type="datetime1">
              <a:rPr lang="it-IT" altLang=""/>
              <a:pPr lvl="0">
                <a:defRPr lang="it-IT" altLang="en-US"/>
              </a:pPr>
              <a:t>17/10/2015</a:t>
            </a:fld>
            <a:endParaRPr lang="it-IT" altLang=""/>
          </a:p>
        </p:txBody>
      </p:sp>
      <p:sp>
        <p:nvSpPr>
          <p:cNvPr id="5" name="Footer Placeholder 4"/>
          <p:cNvSpPr>
            <a:spLocks noGrp="1"/>
          </p:cNvSpPr>
          <p:nvPr>
            <p:ph type="ftr" sz="quarter" idx="11"/>
          </p:nvPr>
        </p:nvSpPr>
        <p:spPr/>
        <p:txBody>
          <a:bodyPr/>
          <a:lstStyle/>
          <a:p>
            <a:pPr lvl="0">
              <a:defRPr lang="it-IT" altLang="en-US"/>
            </a:pPr>
            <a:endParaRPr lang="it-IT" altLang=""/>
          </a:p>
        </p:txBody>
      </p:sp>
      <p:sp>
        <p:nvSpPr>
          <p:cNvPr id="6" name="Slide Number Placeholder 5"/>
          <p:cNvSpPr>
            <a:spLocks noGrp="1"/>
          </p:cNvSpPr>
          <p:nvPr>
            <p:ph type="sldNum" sz="quarter" idx="12"/>
          </p:nvPr>
        </p:nvSpPr>
        <p:spPr/>
        <p:txBody>
          <a:bodyPr/>
          <a:lstStyle/>
          <a:p>
            <a:pPr lvl="0">
              <a:defRPr lang="it-IT" altLang="en-US"/>
            </a:pPr>
            <a:fld id="{D57F1E4F-1CFF-5643-939E-217C01CDF565}" type="slidenum">
              <a:rPr lang="it-IT" altLang=""/>
              <a:pPr lvl="0">
                <a:defRPr lang="it-IT" altLang="en-US"/>
              </a:pPr>
              <a:t>‹N›</a:t>
            </a:fld>
            <a:endParaRPr lang="it-IT" altLang=""/>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iapositiva titolo"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pPr lvl="0">
              <a:defRPr lang="it-IT" altLang="en-US"/>
            </a:pPr>
            <a:r>
              <a:rPr lang="it-IT" altLang=""/>
              <a:t>2 tocchi modifica stile titolo schema</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defRPr lang="it-IT" altLang="en-US"/>
            </a:pPr>
            <a:r>
              <a:rPr lang="it-IT" altLang=""/>
              <a:t>2 tocchi modifica stile sottotit. Schema</a:t>
            </a:r>
          </a:p>
        </p:txBody>
      </p:sp>
      <p:sp>
        <p:nvSpPr>
          <p:cNvPr id="4" name="Segnaposto data 3"/>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5" name="Segnaposto piè di pagina 4"/>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6" name="Segnaposto numero diapositiva 5"/>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1BB2992-883B-49CE-B753-92705630844B}" type="datetimeFigureOut">
              <a:rPr lang="it-IT" smtClean="0">
                <a:solidFill>
                  <a:prstClr val="black">
                    <a:tint val="75000"/>
                  </a:prstClr>
                </a:solidFill>
              </a:rPr>
              <a:pPr/>
              <a:t>17/10/2015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AE62258D-11D9-4CCB-B55E-0370E04C46F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7753957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Intestazione sezione"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pPr lvl="0">
              <a:defRPr lang="it-IT" altLang="en-US"/>
            </a:pPr>
            <a:r>
              <a:rPr lang="it-IT" altLang=""/>
              <a:t>2 tocchi modifica stile titolo schema</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lang="it-IT" altLang="en-US"/>
            </a:pPr>
            <a:r>
              <a:rPr lang="it-IT" altLang=""/>
              <a:t>Effettuare un doppio tocco per modificare gli stili del testo dello schema</a:t>
            </a:r>
          </a:p>
        </p:txBody>
      </p:sp>
      <p:sp>
        <p:nvSpPr>
          <p:cNvPr id="4" name="Segnaposto data 3"/>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5" name="Segnaposto piè di pagina 4"/>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6" name="Segnaposto numero diapositiva 5"/>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Due contenuti"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defRPr lang="it-IT" altLang="en-US"/>
            </a:pPr>
            <a:r>
              <a:rPr lang="it-IT" altLang=""/>
              <a:t>2 tocchi modifica stile titolo schema</a:t>
            </a:r>
          </a:p>
        </p:txBody>
      </p:sp>
      <p:sp>
        <p:nvSpPr>
          <p:cNvPr id="3" name="Segnaposto contenuto 2"/>
          <p:cNvSpPr>
            <a:spLocks noGrp="1"/>
          </p:cNvSpPr>
          <p:nvPr>
            <p:ph sz="half" idx="1"/>
          </p:nvPr>
        </p:nvSpPr>
        <p:spPr>
          <a:xfrm>
            <a:off x="838200" y="1825625"/>
            <a:ext cx="5181600" cy="4351338"/>
          </a:xfrm>
        </p:spPr>
        <p:txBody>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Segnaposto contenuto 3"/>
          <p:cNvSpPr>
            <a:spLocks noGrp="1"/>
          </p:cNvSpPr>
          <p:nvPr>
            <p:ph sz="half" idx="2"/>
          </p:nvPr>
        </p:nvSpPr>
        <p:spPr>
          <a:xfrm>
            <a:off x="6172200" y="1825625"/>
            <a:ext cx="5181600" cy="4351338"/>
          </a:xfrm>
        </p:spPr>
        <p:txBody>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5" name="Segnaposto data 4"/>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6" name="Segnaposto piè di pagina 5"/>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7" name="Segnaposto numero diapositiva 6"/>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riterio" type="twoTxTwoObj" preserve="1">
  <p:cSld name="Criteri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pPr lvl="0">
              <a:defRPr lang="it-IT" altLang="en-US"/>
            </a:pPr>
            <a:r>
              <a:rPr lang="it-IT" altLang=""/>
              <a:t>2 tocchi modifica stile titolo schema</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lang="it-IT" altLang="en-US"/>
            </a:pPr>
            <a:r>
              <a:rPr lang="it-IT" altLang=""/>
              <a:t>Effettuare un doppio tocco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lang="it-IT" altLang="en-US"/>
            </a:pPr>
            <a:r>
              <a:rPr lang="it-IT" altLang=""/>
              <a:t>Effettuare un doppio tocco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7" name="Segnaposto data 6"/>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8" name="Segnaposto piè di pagina 7"/>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9" name="Segnaposto numero diapositiva 8"/>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olo titolo"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defRPr lang="it-IT" altLang="en-US"/>
            </a:pPr>
            <a:r>
              <a:rPr lang="it-IT" altLang=""/>
              <a:t>2 tocchi modifica stile titolo schema</a:t>
            </a:r>
          </a:p>
        </p:txBody>
      </p:sp>
      <p:sp>
        <p:nvSpPr>
          <p:cNvPr id="3" name="Segnaposto data 2"/>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4" name="Segnaposto piè di pagina 3"/>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5" name="Segnaposto numero diapositiva 4"/>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uota"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3" name="Segnaposto piè di pagina 2"/>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4" name="Segnaposto numero diapositiva 3"/>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Contenuto con didascalia"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pPr lvl="0">
              <a:defRPr lang="it-IT" altLang="en-US"/>
            </a:pPr>
            <a:r>
              <a:rPr lang="it-IT" altLang=""/>
              <a:t>2 tocchi modifica stile titolo schema</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lang="it-IT" altLang="en-US"/>
            </a:pPr>
            <a:r>
              <a:rPr lang="it-IT" altLang=""/>
              <a:t>Effettuare un doppio tocco per modificare gli stili del testo dello schema</a:t>
            </a:r>
          </a:p>
        </p:txBody>
      </p:sp>
      <p:sp>
        <p:nvSpPr>
          <p:cNvPr id="5" name="Segnaposto data 4"/>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6" name="Segnaposto piè di pagina 5"/>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7" name="Segnaposto numero diapositiva 6"/>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Immagine con didascalia"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pPr lvl="0">
              <a:defRPr lang="it-IT" altLang="en-US"/>
            </a:pPr>
            <a:r>
              <a:rPr lang="it-IT" altLang=""/>
              <a:t>2 tocchi modifica stile titolo schema</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lang="it-IT" altLang="en-US"/>
            </a:pPr>
            <a:endParaRPr lang="it-IT" altLang=""/>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lang="it-IT" altLang="en-US"/>
            </a:pPr>
            <a:r>
              <a:rPr lang="it-IT" altLang=""/>
              <a:t>Effettuare un doppio tocco per modificare gli stili del testo dello schema</a:t>
            </a:r>
          </a:p>
        </p:txBody>
      </p:sp>
      <p:sp>
        <p:nvSpPr>
          <p:cNvPr id="5" name="Segnaposto data 4"/>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6" name="Segnaposto piè di pagina 5"/>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7" name="Segnaposto numero diapositiva 6"/>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olo e testo verticale"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defRPr lang="it-IT" altLang="en-US"/>
            </a:pPr>
            <a:r>
              <a:rPr lang="it-IT" altLang=""/>
              <a:t>2 tocchi modifica stile titolo schema</a:t>
            </a:r>
          </a:p>
        </p:txBody>
      </p:sp>
      <p:sp>
        <p:nvSpPr>
          <p:cNvPr id="3" name="Segnaposto testo verticale 2"/>
          <p:cNvSpPr>
            <a:spLocks noGrp="1"/>
          </p:cNvSpPr>
          <p:nvPr>
            <p:ph type="body" orient="vert" idx="1"/>
          </p:nvPr>
        </p:nvSpPr>
        <p:spPr/>
        <p:txBody>
          <a:bodyPr vert="eaVert"/>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Segnaposto data 3"/>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5" name="Segnaposto piè di pagina 4"/>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6" name="Segnaposto numero diapositiva 5"/>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olo e testo verticale"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pPr lvl="0">
              <a:defRPr lang="it-IT" altLang="en-US"/>
            </a:pPr>
            <a:r>
              <a:rPr lang="it-IT" altLang=""/>
              <a:t>2 tocchi modifica stile titolo schema</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Segnaposto data 3"/>
          <p:cNvSpPr>
            <a:spLocks noGrp="1"/>
          </p:cNvSpPr>
          <p:nvPr>
            <p:ph type="dt" sz="half" idx="10"/>
          </p:nvPr>
        </p:nvSpPr>
        <p:spPr/>
        <p:txBody>
          <a:bodyPr/>
          <a:lstStyle/>
          <a:p>
            <a:pPr lvl="0">
              <a:defRPr lang="it-IT" altLang="en-US"/>
            </a:pPr>
            <a:fld id="{71BB2992-883B-49CE-B753-92705630844B}" type="datetime1">
              <a:rPr lang="it-IT" altLang="">
                <a:solidFill>
                  <a:prstClr val="black">
                    <a:tint val="75000"/>
                  </a:prstClr>
                </a:solidFill>
              </a:rPr>
              <a:pPr lvl="0">
                <a:defRPr lang="it-IT" altLang="en-US"/>
              </a:pPr>
              <a:t>17/10/2015</a:t>
            </a:fld>
            <a:endParaRPr lang="it-IT" altLang="">
              <a:solidFill>
                <a:prstClr val="black">
                  <a:tint val="75000"/>
                </a:prstClr>
              </a:solidFill>
            </a:endParaRPr>
          </a:p>
        </p:txBody>
      </p:sp>
      <p:sp>
        <p:nvSpPr>
          <p:cNvPr id="5" name="Segnaposto piè di pagina 4"/>
          <p:cNvSpPr>
            <a:spLocks noGrp="1"/>
          </p:cNvSpPr>
          <p:nvPr>
            <p:ph type="ftr" sz="quarter" idx="11"/>
          </p:nvPr>
        </p:nvSpPr>
        <p:spPr/>
        <p:txBody>
          <a:bodyPr/>
          <a:lstStyle/>
          <a:p>
            <a:pPr lvl="0">
              <a:defRPr lang="it-IT" altLang="en-US"/>
            </a:pPr>
            <a:endParaRPr lang="it-IT" altLang="">
              <a:solidFill>
                <a:prstClr val="black">
                  <a:tint val="75000"/>
                </a:prstClr>
              </a:solidFill>
            </a:endParaRPr>
          </a:p>
        </p:txBody>
      </p:sp>
      <p:sp>
        <p:nvSpPr>
          <p:cNvPr id="6" name="Segnaposto numero diapositiva 5"/>
          <p:cNvSpPr>
            <a:spLocks noGrp="1"/>
          </p:cNvSpPr>
          <p:nvPr>
            <p:ph type="sldNum" sz="quarter" idx="12"/>
          </p:nvPr>
        </p:nvSpPr>
        <p:spPr/>
        <p:txBody>
          <a:bodyPr/>
          <a:lstStyle/>
          <a:p>
            <a:pPr lvl="0">
              <a:defRPr lang="it-IT" altLang="en-US"/>
            </a:pPr>
            <a:fld id="{AE62258D-11D9-4CCB-B55E-0370E04C46FB}" type="slidenum">
              <a:rPr lang="it-IT" altLang="">
                <a:solidFill>
                  <a:prstClr val="black">
                    <a:tint val="75000"/>
                  </a:prstClr>
                </a:solidFill>
              </a:rPr>
              <a:pPr lvl="0">
                <a:defRPr lang="it-IT" altLang="en-US"/>
              </a:pPr>
              <a:t>‹N›</a:t>
            </a:fld>
            <a:endParaRPr lang="it-IT" altLang="">
              <a:solidFill>
                <a:prstClr val="black">
                  <a:tint val="75000"/>
                </a:prstClr>
              </a:solidFill>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pPr lvl="0">
              <a:defRPr lang="it-IT" altLang="en-US"/>
            </a:pPr>
            <a:r>
              <a:rPr lang="it-IT" altLang=""/>
              <a:t>2 tocchi modifica stile titolo schema</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lang="it-IT" altLang="en-US"/>
            </a:pPr>
            <a:r>
              <a:rPr lang="it-IT" altLang=""/>
              <a:t>Effettuare un doppio tocco per modificare gli stili del testo dello schema</a:t>
            </a:r>
          </a:p>
        </p:txBody>
      </p:sp>
      <p:sp>
        <p:nvSpPr>
          <p:cNvPr id="4" name="Date Placeholder 3"/>
          <p:cNvSpPr>
            <a:spLocks noGrp="1"/>
          </p:cNvSpPr>
          <p:nvPr>
            <p:ph type="dt" sz="half" idx="10"/>
          </p:nvPr>
        </p:nvSpPr>
        <p:spPr/>
        <p:txBody>
          <a:bodyPr/>
          <a:lstStyle/>
          <a:p>
            <a:pPr lvl="0">
              <a:defRPr lang="it-IT" altLang="en-US"/>
            </a:pPr>
            <a:fld id="{B61BEF0D-F0BB-DE4B-95CE-6DB70DBA9567}" type="datetime1">
              <a:rPr lang="it-IT" altLang=""/>
              <a:pPr lvl="0">
                <a:defRPr lang="it-IT" altLang="en-US"/>
              </a:pPr>
              <a:t>17/10/2015</a:t>
            </a:fld>
            <a:endParaRPr lang="it-IT" altLang=""/>
          </a:p>
        </p:txBody>
      </p:sp>
      <p:sp>
        <p:nvSpPr>
          <p:cNvPr id="5" name="Footer Placeholder 4"/>
          <p:cNvSpPr>
            <a:spLocks noGrp="1"/>
          </p:cNvSpPr>
          <p:nvPr>
            <p:ph type="ftr" sz="quarter" idx="11"/>
          </p:nvPr>
        </p:nvSpPr>
        <p:spPr/>
        <p:txBody>
          <a:bodyPr/>
          <a:lstStyle/>
          <a:p>
            <a:pPr lvl="0">
              <a:defRPr lang="it-IT" altLang="en-US"/>
            </a:pPr>
            <a:endParaRPr lang="it-IT" altLang=""/>
          </a:p>
        </p:txBody>
      </p:sp>
      <p:sp>
        <p:nvSpPr>
          <p:cNvPr id="6" name="Slide Number Placeholder 5"/>
          <p:cNvSpPr>
            <a:spLocks noGrp="1"/>
          </p:cNvSpPr>
          <p:nvPr>
            <p:ph type="sldNum" sz="quarter" idx="12"/>
          </p:nvPr>
        </p:nvSpPr>
        <p:spPr/>
        <p:txBody>
          <a:bodyPr/>
          <a:lstStyle/>
          <a:p>
            <a:pPr lvl="0">
              <a:defRPr lang="it-IT" altLang="en-US"/>
            </a:pPr>
            <a:fld id="{D57F1E4F-1CFF-5643-939E-217C01CDF565}" type="slidenum">
              <a:rPr lang="it-IT" altLang=""/>
              <a:pPr lvl="0">
                <a:defRPr lang="it-IT" altLang="en-US"/>
              </a:pPr>
              <a:t>‹N›</a:t>
            </a:fld>
            <a:endParaRPr lang="it-IT" altLang=""/>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lang="it-IT" altLang="en-US"/>
            </a:pPr>
            <a:r>
              <a:rPr lang="it-IT" altLang=""/>
              <a:t>2 tocchi modifica stile titolo schema</a:t>
            </a:r>
          </a:p>
        </p:txBody>
      </p:sp>
      <p:sp>
        <p:nvSpPr>
          <p:cNvPr id="3" name="Content Placeholder 2"/>
          <p:cNvSpPr>
            <a:spLocks noGrp="1"/>
          </p:cNvSpPr>
          <p:nvPr>
            <p:ph sz="half" idx="1"/>
          </p:nvPr>
        </p:nvSpPr>
        <p:spPr>
          <a:xfrm>
            <a:off x="677334" y="2160589"/>
            <a:ext cx="4184035" cy="3880772"/>
          </a:xfrm>
        </p:spPr>
        <p:txBody>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Content Placeholder 3"/>
          <p:cNvSpPr>
            <a:spLocks noGrp="1"/>
          </p:cNvSpPr>
          <p:nvPr>
            <p:ph sz="half" idx="2"/>
          </p:nvPr>
        </p:nvSpPr>
        <p:spPr>
          <a:xfrm>
            <a:off x="5089970" y="2160589"/>
            <a:ext cx="4184034" cy="3880773"/>
          </a:xfrm>
        </p:spPr>
        <p:txBody>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5" name="Date Placeholder 4"/>
          <p:cNvSpPr>
            <a:spLocks noGrp="1"/>
          </p:cNvSpPr>
          <p:nvPr>
            <p:ph type="dt" sz="half" idx="10"/>
          </p:nvPr>
        </p:nvSpPr>
        <p:spPr/>
        <p:txBody>
          <a:bodyPr/>
          <a:lstStyle/>
          <a:p>
            <a:pPr lvl="0">
              <a:defRPr lang="it-IT" altLang="en-US"/>
            </a:pPr>
            <a:fld id="{EB712588-04B1-427B-82EE-E8DB90309F08}" type="datetime1">
              <a:rPr lang="it-IT" altLang=""/>
              <a:pPr lvl="0">
                <a:defRPr lang="it-IT" altLang="en-US"/>
              </a:pPr>
              <a:t>17/10/2015</a:t>
            </a:fld>
            <a:endParaRPr lang="it-IT" altLang=""/>
          </a:p>
        </p:txBody>
      </p:sp>
      <p:sp>
        <p:nvSpPr>
          <p:cNvPr id="6" name="Footer Placeholder 5"/>
          <p:cNvSpPr>
            <a:spLocks noGrp="1"/>
          </p:cNvSpPr>
          <p:nvPr>
            <p:ph type="ftr" sz="quarter" idx="11"/>
          </p:nvPr>
        </p:nvSpPr>
        <p:spPr/>
        <p:txBody>
          <a:bodyPr/>
          <a:lstStyle/>
          <a:p>
            <a:pPr lvl="0">
              <a:defRPr lang="it-IT" altLang="en-US"/>
            </a:pPr>
            <a:endParaRPr lang="it-IT" altLang=""/>
          </a:p>
        </p:txBody>
      </p:sp>
      <p:sp>
        <p:nvSpPr>
          <p:cNvPr id="7" name="Slide Number Placeholder 6"/>
          <p:cNvSpPr>
            <a:spLocks noGrp="1"/>
          </p:cNvSpPr>
          <p:nvPr>
            <p:ph type="sldNum" sz="quarter" idx="12"/>
          </p:nvPr>
        </p:nvSpPr>
        <p:spPr/>
        <p:txBody>
          <a:bodyPr/>
          <a:lstStyle/>
          <a:p>
            <a:pPr lvl="0">
              <a:defRPr lang="it-IT" altLang="en-US"/>
            </a:pPr>
            <a:fld id="{6FF9F0C5-380F-41C2-899A-BAC0F0927E16}" type="slidenum">
              <a:rPr lang="it-IT" altLang=""/>
              <a:pPr lvl="0">
                <a:defRPr lang="it-IT" altLang="en-US"/>
              </a:pPr>
              <a:t>‹N›</a:t>
            </a:fld>
            <a:endParaRPr lang="it-IT" altLang=""/>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riterio" type="twoTxTwoObj" preserve="1">
  <p:cSld name="Criteri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lvl="0">
              <a:defRPr lang="it-IT" altLang="en-US"/>
            </a:pPr>
            <a:r>
              <a:rPr lang="it-IT" altLang=""/>
              <a:t>2 tocchi modifica stile titolo schema</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lang="it-IT" altLang="en-US"/>
            </a:pPr>
            <a:r>
              <a:rPr lang="it-IT" altLang=""/>
              <a:t>Effettuare un doppio tocco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lang="it-IT" altLang="en-US"/>
            </a:pPr>
            <a:r>
              <a:rPr lang="it-IT" altLang=""/>
              <a:t>Effettuare un doppio tocco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7" name="Date Placeholder 6"/>
          <p:cNvSpPr>
            <a:spLocks noGrp="1"/>
          </p:cNvSpPr>
          <p:nvPr>
            <p:ph type="dt" sz="half" idx="10"/>
          </p:nvPr>
        </p:nvSpPr>
        <p:spPr/>
        <p:txBody>
          <a:bodyPr/>
          <a:lstStyle/>
          <a:p>
            <a:pPr lvl="0">
              <a:defRPr lang="it-IT" altLang="en-US"/>
            </a:pPr>
            <a:fld id="{B61BEF0D-F0BB-DE4B-95CE-6DB70DBA9567}" type="datetime1">
              <a:rPr lang="it-IT" altLang=""/>
              <a:pPr lvl="0">
                <a:defRPr lang="it-IT" altLang="en-US"/>
              </a:pPr>
              <a:t>17/10/2015</a:t>
            </a:fld>
            <a:endParaRPr lang="it-IT" altLang=""/>
          </a:p>
        </p:txBody>
      </p:sp>
      <p:sp>
        <p:nvSpPr>
          <p:cNvPr id="8" name="Footer Placeholder 7"/>
          <p:cNvSpPr>
            <a:spLocks noGrp="1"/>
          </p:cNvSpPr>
          <p:nvPr>
            <p:ph type="ftr" sz="quarter" idx="11"/>
          </p:nvPr>
        </p:nvSpPr>
        <p:spPr/>
        <p:txBody>
          <a:bodyPr/>
          <a:lstStyle/>
          <a:p>
            <a:pPr lvl="0">
              <a:defRPr lang="it-IT" altLang="en-US"/>
            </a:pPr>
            <a:endParaRPr lang="it-IT" altLang=""/>
          </a:p>
        </p:txBody>
      </p:sp>
      <p:sp>
        <p:nvSpPr>
          <p:cNvPr id="9" name="Slide Number Placeholder 8"/>
          <p:cNvSpPr>
            <a:spLocks noGrp="1"/>
          </p:cNvSpPr>
          <p:nvPr>
            <p:ph type="sldNum" sz="quarter" idx="12"/>
          </p:nvPr>
        </p:nvSpPr>
        <p:spPr/>
        <p:txBody>
          <a:bodyPr/>
          <a:lstStyle/>
          <a:p>
            <a:pPr lvl="0">
              <a:defRPr lang="it-IT" altLang="en-US"/>
            </a:pPr>
            <a:fld id="{D57F1E4F-1CFF-5643-939E-217C01CDF565}" type="slidenum">
              <a:rPr lang="it-IT" altLang=""/>
              <a:pPr lvl="0">
                <a:defRPr lang="it-IT" altLang="en-US"/>
              </a:pPr>
              <a:t>‹N›</a:t>
            </a:fld>
            <a:endParaRPr lang="it-IT" altLang=""/>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pPr lvl="0">
              <a:defRPr lang="it-IT" altLang="en-US"/>
            </a:pPr>
            <a:r>
              <a:rPr lang="it-IT" altLang=""/>
              <a:t>2 tocchi modifica stile titolo schema</a:t>
            </a:r>
          </a:p>
        </p:txBody>
      </p:sp>
      <p:sp>
        <p:nvSpPr>
          <p:cNvPr id="3" name="Date Placeholder 2"/>
          <p:cNvSpPr>
            <a:spLocks noGrp="1"/>
          </p:cNvSpPr>
          <p:nvPr>
            <p:ph type="dt" sz="half" idx="10"/>
          </p:nvPr>
        </p:nvSpPr>
        <p:spPr/>
        <p:txBody>
          <a:bodyPr/>
          <a:lstStyle/>
          <a:p>
            <a:pPr lvl="0">
              <a:defRPr lang="it-IT" altLang="en-US"/>
            </a:pPr>
            <a:fld id="{B61BEF0D-F0BB-DE4B-95CE-6DB70DBA9567}" type="datetime1">
              <a:rPr lang="it-IT" altLang=""/>
              <a:pPr lvl="0">
                <a:defRPr lang="it-IT" altLang="en-US"/>
              </a:pPr>
              <a:t>17/10/2015</a:t>
            </a:fld>
            <a:endParaRPr lang="it-IT" altLang=""/>
          </a:p>
        </p:txBody>
      </p:sp>
      <p:sp>
        <p:nvSpPr>
          <p:cNvPr id="4" name="Footer Placeholder 3"/>
          <p:cNvSpPr>
            <a:spLocks noGrp="1"/>
          </p:cNvSpPr>
          <p:nvPr>
            <p:ph type="ftr" sz="quarter" idx="11"/>
          </p:nvPr>
        </p:nvSpPr>
        <p:spPr/>
        <p:txBody>
          <a:bodyPr/>
          <a:lstStyle/>
          <a:p>
            <a:pPr lvl="0">
              <a:defRPr lang="it-IT" altLang="en-US"/>
            </a:pPr>
            <a:endParaRPr lang="it-IT" altLang=""/>
          </a:p>
        </p:txBody>
      </p:sp>
      <p:sp>
        <p:nvSpPr>
          <p:cNvPr id="5" name="Slide Number Placeholder 4"/>
          <p:cNvSpPr>
            <a:spLocks noGrp="1"/>
          </p:cNvSpPr>
          <p:nvPr>
            <p:ph type="sldNum" sz="quarter" idx="12"/>
          </p:nvPr>
        </p:nvSpPr>
        <p:spPr/>
        <p:txBody>
          <a:bodyPr/>
          <a:lstStyle/>
          <a:p>
            <a:pPr lvl="0">
              <a:defRPr lang="it-IT" altLang="en-US"/>
            </a:pPr>
            <a:fld id="{D57F1E4F-1CFF-5643-939E-217C01CDF565}" type="slidenum">
              <a:rPr lang="it-IT" altLang=""/>
              <a:pPr lvl="0">
                <a:defRPr lang="it-IT" altLang="en-US"/>
              </a:pPr>
              <a:t>‹N›</a:t>
            </a:fld>
            <a:endParaRPr lang="it-IT" altLang=""/>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defRPr lang="it-IT" altLang="en-US"/>
            </a:pPr>
            <a:fld id="{B61BEF0D-F0BB-DE4B-95CE-6DB70DBA9567}" type="datetime1">
              <a:rPr lang="it-IT" altLang=""/>
              <a:pPr lvl="0">
                <a:defRPr lang="it-IT" altLang="en-US"/>
              </a:pPr>
              <a:t>17/10/2015</a:t>
            </a:fld>
            <a:endParaRPr lang="it-IT" altLang=""/>
          </a:p>
        </p:txBody>
      </p:sp>
      <p:sp>
        <p:nvSpPr>
          <p:cNvPr id="3" name="Footer Placeholder 2"/>
          <p:cNvSpPr>
            <a:spLocks noGrp="1"/>
          </p:cNvSpPr>
          <p:nvPr>
            <p:ph type="ftr" sz="quarter" idx="11"/>
          </p:nvPr>
        </p:nvSpPr>
        <p:spPr/>
        <p:txBody>
          <a:bodyPr/>
          <a:lstStyle/>
          <a:p>
            <a:pPr lvl="0">
              <a:defRPr lang="it-IT" altLang="en-US"/>
            </a:pPr>
            <a:endParaRPr lang="it-IT" altLang=""/>
          </a:p>
        </p:txBody>
      </p:sp>
      <p:sp>
        <p:nvSpPr>
          <p:cNvPr id="4" name="Slide Number Placeholder 3"/>
          <p:cNvSpPr>
            <a:spLocks noGrp="1"/>
          </p:cNvSpPr>
          <p:nvPr>
            <p:ph type="sldNum" sz="quarter" idx="12"/>
          </p:nvPr>
        </p:nvSpPr>
        <p:spPr/>
        <p:txBody>
          <a:bodyPr/>
          <a:lstStyle/>
          <a:p>
            <a:pPr lvl="0">
              <a:defRPr lang="it-IT" altLang="en-US"/>
            </a:pPr>
            <a:fld id="{D57F1E4F-1CFF-5643-939E-217C01CDF565}" type="slidenum">
              <a:rPr lang="it-IT" altLang=""/>
              <a:pPr lvl="0">
                <a:defRPr lang="it-IT" altLang="en-US"/>
              </a:pPr>
              <a:t>‹N›</a:t>
            </a:fld>
            <a:endParaRPr lang="it-IT" altLang=""/>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pPr lvl="0">
              <a:defRPr lang="it-IT" altLang="en-US"/>
            </a:pPr>
            <a:r>
              <a:rPr lang="it-IT" altLang=""/>
              <a:t>2 tocchi modifica stile titolo schema</a:t>
            </a:r>
          </a:p>
        </p:txBody>
      </p:sp>
      <p:sp>
        <p:nvSpPr>
          <p:cNvPr id="3" name="Content Placeholder 2"/>
          <p:cNvSpPr>
            <a:spLocks noGrp="1"/>
          </p:cNvSpPr>
          <p:nvPr>
            <p:ph idx="1"/>
          </p:nvPr>
        </p:nvSpPr>
        <p:spPr>
          <a:xfrm>
            <a:off x="4760461" y="514924"/>
            <a:ext cx="4513541" cy="5526437"/>
          </a:xfrm>
        </p:spPr>
        <p:txBody>
          <a:bodyPr>
            <a:normAutofit/>
          </a:bodyPr>
          <a:lstStyle/>
          <a:p>
            <a:pPr lvl="0">
              <a:defRPr lang="it-IT" altLang="en-US"/>
            </a:pPr>
            <a:r>
              <a:rPr lang="it-IT" altLang=""/>
              <a:t>Effettuare un doppio tocco per modificare gli stili del testo dello schema</a:t>
            </a:r>
          </a:p>
          <a:p>
            <a:pPr lvl="1">
              <a:defRPr lang="it-IT" altLang="en-US"/>
            </a:pPr>
            <a:r>
              <a:rPr lang="it-IT" altLang=""/>
              <a:t>Secondo livello</a:t>
            </a:r>
          </a:p>
          <a:p>
            <a:pPr lvl="2">
              <a:defRPr lang="it-IT" altLang="en-US"/>
            </a:pPr>
            <a:r>
              <a:rPr lang="it-IT" altLang=""/>
              <a:t>Terzo livello</a:t>
            </a:r>
          </a:p>
          <a:p>
            <a:pPr lvl="3">
              <a:defRPr lang="it-IT" altLang="en-US"/>
            </a:pPr>
            <a:r>
              <a:rPr lang="it-IT" altLang=""/>
              <a:t>Quarto livello</a:t>
            </a:r>
          </a:p>
          <a:p>
            <a:pPr lvl="4">
              <a:defRPr lang="it-IT" altLang="en-US"/>
            </a:pPr>
            <a:r>
              <a:rPr lang="it-IT" altLang=""/>
              <a:t>Quinto livello</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defRPr lang="it-IT" altLang="en-US"/>
            </a:pPr>
            <a:r>
              <a:rPr lang="it-IT" altLang=""/>
              <a:t>Effettuare un doppio tocco per modificare gli stili del testo dello schema</a:t>
            </a:r>
          </a:p>
        </p:txBody>
      </p:sp>
      <p:sp>
        <p:nvSpPr>
          <p:cNvPr id="5" name="Date Placeholder 4"/>
          <p:cNvSpPr>
            <a:spLocks noGrp="1"/>
          </p:cNvSpPr>
          <p:nvPr>
            <p:ph type="dt" sz="half" idx="10"/>
          </p:nvPr>
        </p:nvSpPr>
        <p:spPr/>
        <p:txBody>
          <a:bodyPr/>
          <a:lstStyle/>
          <a:p>
            <a:pPr lvl="0">
              <a:defRPr lang="it-IT" altLang="en-US"/>
            </a:pPr>
            <a:fld id="{42A54C80-263E-416B-A8E0-580EDEADCBDC}" type="datetime1">
              <a:rPr lang="it-IT" altLang=""/>
              <a:pPr lvl="0">
                <a:defRPr lang="it-IT" altLang="en-US"/>
              </a:pPr>
              <a:t>17/10/2015</a:t>
            </a:fld>
            <a:endParaRPr lang="it-IT" altLang=""/>
          </a:p>
        </p:txBody>
      </p:sp>
      <p:sp>
        <p:nvSpPr>
          <p:cNvPr id="6" name="Footer Placeholder 5"/>
          <p:cNvSpPr>
            <a:spLocks noGrp="1"/>
          </p:cNvSpPr>
          <p:nvPr>
            <p:ph type="ftr" sz="quarter" idx="11"/>
          </p:nvPr>
        </p:nvSpPr>
        <p:spPr/>
        <p:txBody>
          <a:bodyPr/>
          <a:lstStyle/>
          <a:p>
            <a:pPr lvl="0">
              <a:defRPr lang="it-IT" altLang="en-US"/>
            </a:pPr>
            <a:endParaRPr lang="it-IT" altLang=""/>
          </a:p>
        </p:txBody>
      </p:sp>
      <p:sp>
        <p:nvSpPr>
          <p:cNvPr id="7" name="Slide Number Placeholder 6"/>
          <p:cNvSpPr>
            <a:spLocks noGrp="1"/>
          </p:cNvSpPr>
          <p:nvPr>
            <p:ph type="sldNum" sz="quarter" idx="12"/>
          </p:nvPr>
        </p:nvSpPr>
        <p:spPr/>
        <p:txBody>
          <a:bodyPr/>
          <a:lstStyle/>
          <a:p>
            <a:pPr lvl="0">
              <a:defRPr lang="it-IT" altLang="en-US"/>
            </a:pPr>
            <a:fld id="{519954A3-9DFD-4C44-94BA-B95130A3BA1C}" type="slidenum">
              <a:rPr lang="it-IT" altLang=""/>
              <a:pPr lvl="0">
                <a:defRPr lang="it-IT" altLang="en-US"/>
              </a:pPr>
              <a:t>‹N›</a:t>
            </a:fld>
            <a:endParaRPr lang="it-IT" altLang=""/>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pPr lvl="0">
              <a:defRPr lang="it-IT" altLang="en-US"/>
            </a:pPr>
            <a:r>
              <a:rPr lang="it-IT" altLang=""/>
              <a:t>2 tocchi modifica stile titolo schema</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defRPr lang="it-IT" altLang="en-US"/>
            </a:pPr>
            <a:r>
              <a:rPr lang="it-IT" altLang=""/>
              <a:t>Effettuare un doppio tocco sull'icona per aggiungere un'immagine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lang="it-IT" altLang="en-US"/>
            </a:pPr>
            <a:r>
              <a:rPr lang="it-IT" altLang=""/>
              <a:t>Effettuare un doppio tocco per modificare gli stili del testo dello schema</a:t>
            </a:r>
          </a:p>
        </p:txBody>
      </p:sp>
      <p:sp>
        <p:nvSpPr>
          <p:cNvPr id="5" name="Date Placeholder 4"/>
          <p:cNvSpPr>
            <a:spLocks noGrp="1"/>
          </p:cNvSpPr>
          <p:nvPr>
            <p:ph type="dt" sz="half" idx="10"/>
          </p:nvPr>
        </p:nvSpPr>
        <p:spPr/>
        <p:txBody>
          <a:bodyPr/>
          <a:lstStyle/>
          <a:p>
            <a:pPr lvl="0">
              <a:defRPr lang="it-IT" altLang="en-US"/>
            </a:pPr>
            <a:fld id="{B61BEF0D-F0BB-DE4B-95CE-6DB70DBA9567}" type="datetime1">
              <a:rPr lang="it-IT" altLang=""/>
              <a:pPr lvl="0">
                <a:defRPr lang="it-IT" altLang="en-US"/>
              </a:pPr>
              <a:t>17/10/2015</a:t>
            </a:fld>
            <a:endParaRPr lang="it-IT" altLang=""/>
          </a:p>
        </p:txBody>
      </p:sp>
      <p:sp>
        <p:nvSpPr>
          <p:cNvPr id="6" name="Footer Placeholder 5"/>
          <p:cNvSpPr>
            <a:spLocks noGrp="1"/>
          </p:cNvSpPr>
          <p:nvPr>
            <p:ph type="ftr" sz="quarter" idx="11"/>
          </p:nvPr>
        </p:nvSpPr>
        <p:spPr/>
        <p:txBody>
          <a:bodyPr/>
          <a:lstStyle/>
          <a:p>
            <a:pPr lvl="0">
              <a:defRPr lang="it-IT" altLang="en-US"/>
            </a:pPr>
            <a:endParaRPr lang="it-IT" altLang=""/>
          </a:p>
        </p:txBody>
      </p:sp>
      <p:sp>
        <p:nvSpPr>
          <p:cNvPr id="7" name="Slide Number Placeholder 6"/>
          <p:cNvSpPr>
            <a:spLocks noGrp="1"/>
          </p:cNvSpPr>
          <p:nvPr>
            <p:ph type="sldNum" sz="quarter" idx="12"/>
          </p:nvPr>
        </p:nvSpPr>
        <p:spPr/>
        <p:txBody>
          <a:bodyPr/>
          <a:lstStyle/>
          <a:p>
            <a:pPr lvl="0">
              <a:defRPr lang="it-IT" altLang="en-US"/>
            </a:pPr>
            <a:fld id="{D57F1E4F-1CFF-5643-939E-217C01CDF565}" type="slidenum">
              <a:rPr lang="it-IT" altLang=""/>
              <a:pPr lvl="0">
                <a:defRPr lang="it-IT" altLang="en-US"/>
              </a:pPr>
              <a:t>‹N›</a:t>
            </a:fld>
            <a:endParaRPr lang="it-IT" altLang=""/>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10/17/2015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20000"/>
                <a:lumOff val="80000"/>
              </a:schemeClr>
            </a:gs>
            <a:gs pos="47000">
              <a:schemeClr val="accent6">
                <a:lumMod val="40000"/>
                <a:lumOff val="60000"/>
              </a:schemeClr>
            </a:gs>
            <a:gs pos="100000">
              <a:schemeClr val="accent6">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71BB2992-883B-49CE-B753-92705630844B}" type="datetimeFigureOut">
              <a:rPr lang="it-IT" smtClean="0">
                <a:solidFill>
                  <a:prstClr val="black">
                    <a:tint val="75000"/>
                  </a:prstClr>
                </a:solidFill>
              </a:rPr>
              <a:pPr defTabSz="914400"/>
              <a:t>17/10/2015</a:t>
            </a:fld>
            <a:endParaRPr lang="it-IT">
              <a:solidFill>
                <a:prstClr val="black">
                  <a:tint val="75000"/>
                </a:prstClr>
              </a:solidFill>
            </a:endParaRPr>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it-IT">
              <a:solidFill>
                <a:prstClr val="black">
                  <a:tint val="75000"/>
                </a:prstClr>
              </a:solidFill>
            </a:endParaRP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AE62258D-11D9-4CCB-B55E-0370E04C46FB}" type="slidenum">
              <a:rPr lang="it-IT" smtClean="0">
                <a:solidFill>
                  <a:prstClr val="black">
                    <a:tint val="75000"/>
                  </a:prstClr>
                </a:solidFill>
              </a:rPr>
              <a:pPr defTabSz="914400"/>
              <a:t>‹N›</a:t>
            </a:fld>
            <a:endParaRPr lang="it-IT">
              <a:solidFill>
                <a:prstClr val="black">
                  <a:tint val="75000"/>
                </a:prstClr>
              </a:solidFill>
            </a:endParaRPr>
          </a:p>
        </p:txBody>
      </p:sp>
    </p:spTree>
    <p:extLst>
      <p:ext uri="{BB962C8B-B14F-4D97-AF65-F5344CB8AC3E}">
        <p14:creationId xmlns:p14="http://schemas.microsoft.com/office/powerpoint/2010/main" val="3162663645"/>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image" Target="../media/image2.jpeg"/><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image" Target="../media/image1.jpeg"/><Relationship Id="rId2" Type="http://schemas.openxmlformats.org/officeDocument/2006/relationships/diagramData" Target="../diagrams/data3.xml"/><Relationship Id="rId1" Type="http://schemas.openxmlformats.org/officeDocument/2006/relationships/slideLayout" Target="../slideLayouts/slideLayout18.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image" Target="../media/image2.jpeg"/><Relationship Id="rId3" Type="http://schemas.openxmlformats.org/officeDocument/2006/relationships/diagramLayout" Target="../diagrams/layout5.xml"/><Relationship Id="rId7" Type="http://schemas.openxmlformats.org/officeDocument/2006/relationships/diagramData" Target="../diagrams/data6.xml"/><Relationship Id="rId12" Type="http://schemas.openxmlformats.org/officeDocument/2006/relationships/image" Target="../media/image1.jpeg"/><Relationship Id="rId2" Type="http://schemas.openxmlformats.org/officeDocument/2006/relationships/diagramData" Target="../diagrams/data5.xml"/><Relationship Id="rId1" Type="http://schemas.openxmlformats.org/officeDocument/2006/relationships/slideLayout" Target="../slideLayouts/slideLayout18.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hyperlink" Target="http://www.thecallofpopefrancis.org/it#petition-description" TargetMode="Externa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79928" y="820270"/>
            <a:ext cx="9480177" cy="2854046"/>
          </a:xfrm>
        </p:spPr>
        <p:txBody>
          <a:bodyPr/>
          <a:lstStyle/>
          <a:p>
            <a:pPr algn="ctr">
              <a:defRPr lang="it-IT" altLang="en-US"/>
            </a:pPr>
            <a:r>
              <a:rPr lang="it-IT" sz="2800" dirty="0"/>
              <a:t/>
            </a:r>
            <a:br>
              <a:rPr lang="it-IT" sz="2800" dirty="0"/>
            </a:br>
            <a:r>
              <a:rPr lang="it-IT" sz="2800" dirty="0"/>
              <a:t/>
            </a:r>
            <a:br>
              <a:rPr lang="it-IT" sz="2800" dirty="0"/>
            </a:br>
            <a:r>
              <a:rPr lang="it-IT" sz="2800" dirty="0" smtClean="0">
                <a:solidFill>
                  <a:schemeClr val="accent2">
                    <a:lumMod val="75000"/>
                  </a:schemeClr>
                </a:solidFill>
              </a:rPr>
              <a:t>Fermo, </a:t>
            </a:r>
            <a:r>
              <a:rPr lang="it-IT" sz="2800" dirty="0" smtClean="0">
                <a:solidFill>
                  <a:schemeClr val="accent2">
                    <a:lumMod val="75000"/>
                  </a:schemeClr>
                </a:solidFill>
              </a:rPr>
              <a:t>17</a:t>
            </a:r>
            <a:r>
              <a:rPr lang="it-IT" altLang="en-US" sz="2800" dirty="0" smtClean="0">
                <a:solidFill>
                  <a:schemeClr val="accent2">
                    <a:lumMod val="75000"/>
                  </a:schemeClr>
                </a:solidFill>
              </a:rPr>
              <a:t> </a:t>
            </a:r>
            <a:r>
              <a:rPr lang="it-IT" altLang="en-US" sz="2800" dirty="0">
                <a:solidFill>
                  <a:schemeClr val="accent2">
                    <a:lumMod val="75000"/>
                  </a:schemeClr>
                </a:solidFill>
              </a:rPr>
              <a:t>ottobre </a:t>
            </a:r>
            <a:r>
              <a:rPr lang="it-IT" sz="2800" dirty="0">
                <a:solidFill>
                  <a:schemeClr val="accent2">
                    <a:lumMod val="75000"/>
                  </a:schemeClr>
                </a:solidFill>
              </a:rPr>
              <a:t>2015</a:t>
            </a:r>
            <a:br>
              <a:rPr lang="it-IT" sz="2800" dirty="0">
                <a:solidFill>
                  <a:schemeClr val="accent2">
                    <a:lumMod val="75000"/>
                  </a:schemeClr>
                </a:solidFill>
              </a:rPr>
            </a:br>
            <a:r>
              <a:rPr lang="it-IT" sz="4400" dirty="0"/>
              <a:t>Laudato si’… </a:t>
            </a:r>
            <a:br>
              <a:rPr lang="it-IT" sz="4400" dirty="0"/>
            </a:br>
            <a:r>
              <a:rPr lang="it-IT" altLang="en-US" sz="4400" dirty="0"/>
              <a:t>P</a:t>
            </a:r>
            <a:r>
              <a:rPr lang="it-IT" sz="4400" dirty="0"/>
              <a:t>er la </a:t>
            </a:r>
            <a:r>
              <a:rPr lang="it-IT" altLang="en-US" sz="4400" dirty="0"/>
              <a:t>cura della </a:t>
            </a:r>
            <a:r>
              <a:rPr lang="it-IT" sz="4400" dirty="0"/>
              <a:t>casa comune</a:t>
            </a:r>
            <a:br>
              <a:rPr lang="it-IT" sz="4400" dirty="0"/>
            </a:br>
            <a:r>
              <a:rPr lang="it-IT" altLang="en-US" sz="3600" dirty="0" smtClean="0"/>
              <a:t>Ecologia ambientale</a:t>
            </a:r>
            <a:endParaRPr lang="it-IT" altLang="en-US" sz="3600" dirty="0"/>
          </a:p>
          <a:p>
            <a:pPr algn="ctr">
              <a:defRPr lang="it-IT" altLang="en-US"/>
            </a:pPr>
            <a:endParaRPr lang="it-IT" altLang="en-US" sz="2800" dirty="0"/>
          </a:p>
          <a:p>
            <a:pPr algn="ctr">
              <a:defRPr lang="it-IT" altLang="en-US"/>
            </a:pPr>
            <a:r>
              <a:rPr lang="it-IT" altLang="en-US" sz="2800" dirty="0" smtClean="0"/>
              <a:t> </a:t>
            </a:r>
            <a:endParaRPr lang="it-IT" altLang="en-US" sz="2800" dirty="0"/>
          </a:p>
        </p:txBody>
      </p:sp>
      <p:sp>
        <p:nvSpPr>
          <p:cNvPr id="3" name="Sottotitolo 2"/>
          <p:cNvSpPr>
            <a:spLocks noGrp="1"/>
          </p:cNvSpPr>
          <p:nvPr>
            <p:ph type="subTitle" idx="1"/>
          </p:nvPr>
        </p:nvSpPr>
        <p:spPr/>
        <p:txBody>
          <a:bodyPr>
            <a:normAutofit lnSpcReduction="10000"/>
          </a:bodyPr>
          <a:lstStyle/>
          <a:p>
            <a:pPr algn="ctr">
              <a:defRPr lang="it-IT" altLang="en-US"/>
            </a:pPr>
            <a:r>
              <a:rPr lang="it-IT">
                <a:solidFill>
                  <a:schemeClr val="tx1"/>
                </a:solidFill>
              </a:rPr>
              <a:t>Simone Morandini</a:t>
            </a:r>
          </a:p>
          <a:p>
            <a:pPr algn="ctr">
              <a:defRPr lang="it-IT" altLang="en-US"/>
            </a:pPr>
            <a:r>
              <a:rPr lang="it-IT">
                <a:solidFill>
                  <a:schemeClr val="accent2">
                    <a:lumMod val="75000"/>
                  </a:schemeClr>
                </a:solidFill>
              </a:rPr>
              <a:t>Facoltà Teologica del Triveneto; Fondazione Lanza - Padova</a:t>
            </a:r>
          </a:p>
          <a:p>
            <a:pPr algn="ctr">
              <a:defRPr lang="it-IT" altLang="en-US"/>
            </a:pPr>
            <a:r>
              <a:rPr lang="it-IT">
                <a:solidFill>
                  <a:schemeClr val="accent2">
                    <a:lumMod val="75000"/>
                  </a:schemeClr>
                </a:solidFill>
              </a:rPr>
              <a:t>Istituto di Studi Ecumenici «S.Bernardino» - Venezia</a:t>
            </a:r>
          </a:p>
          <a:p>
            <a:pPr algn="ctr" latinLnBrk="0">
              <a:defRPr lang="it-IT" altLang="en-US"/>
            </a:pPr>
            <a:endParaRPr lang="it-IT" altLang=""/>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p:cNvGraphicFramePr/>
          <p:nvPr>
            <p:extLst/>
          </p:nvPr>
        </p:nvGraphicFramePr>
        <p:xfrm>
          <a:off x="1845395" y="664085"/>
          <a:ext cx="6012802" cy="39437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uppo 5"/>
          <p:cNvGrpSpPr/>
          <p:nvPr/>
        </p:nvGrpSpPr>
        <p:grpSpPr>
          <a:xfrm>
            <a:off x="522516" y="454297"/>
            <a:ext cx="2569026" cy="902905"/>
            <a:chOff x="1751674" y="1520434"/>
            <a:chExt cx="2509741" cy="902905"/>
          </a:xfrm>
          <a:solidFill>
            <a:srgbClr val="00B050"/>
          </a:solidFill>
        </p:grpSpPr>
        <p:sp>
          <p:nvSpPr>
            <p:cNvPr id="7" name="Gallone 6"/>
            <p:cNvSpPr/>
            <p:nvPr/>
          </p:nvSpPr>
          <p:spPr>
            <a:xfrm>
              <a:off x="1751674" y="1520434"/>
              <a:ext cx="2509741" cy="902904"/>
            </a:xfrm>
            <a:prstGeom prst="chevron">
              <a:avLst/>
            </a:prstGeom>
            <a:solidFill>
              <a:schemeClr val="accent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Gallone 4"/>
            <p:cNvSpPr/>
            <p:nvPr/>
          </p:nvSpPr>
          <p:spPr>
            <a:xfrm>
              <a:off x="2294553" y="1854263"/>
              <a:ext cx="1498945" cy="569076"/>
            </a:xfrm>
            <a:prstGeom prst="rect">
              <a:avLst/>
            </a:prstGeom>
            <a:solidFill>
              <a:schemeClr val="accent6"/>
            </a:solidFill>
          </p:spPr>
          <p:style>
            <a:lnRef idx="0">
              <a:scrgbClr r="0" g="0" b="0"/>
            </a:lnRef>
            <a:fillRef idx="0">
              <a:scrgbClr r="0" g="0" b="0"/>
            </a:fillRef>
            <a:effectRef idx="0">
              <a:scrgbClr r="0" g="0" b="0"/>
            </a:effectRef>
            <a:fontRef idx="minor">
              <a:schemeClr val="lt1"/>
            </a:fontRef>
          </p:style>
          <p:txBody>
            <a:bodyPr spcFirstLastPara="0" vert="horz" wrap="square" lIns="132017" tIns="88011" rIns="44006" bIns="88011" numCol="1" spcCol="1270" anchor="ctr" anchorCtr="0">
              <a:noAutofit/>
            </a:bodyPr>
            <a:lstStyle/>
            <a:p>
              <a:pPr algn="ctr" defTabSz="1466850">
                <a:lnSpc>
                  <a:spcPct val="90000"/>
                </a:lnSpc>
                <a:spcBef>
                  <a:spcPct val="0"/>
                </a:spcBef>
                <a:spcAft>
                  <a:spcPct val="35000"/>
                </a:spcAft>
              </a:pPr>
              <a:r>
                <a:rPr lang="it-IT" sz="2000" dirty="0">
                  <a:solidFill>
                    <a:prstClr val="white"/>
                  </a:solidFill>
                </a:rPr>
                <a:t>Introduzione</a:t>
              </a:r>
            </a:p>
            <a:p>
              <a:pPr algn="ctr" defTabSz="1466850">
                <a:lnSpc>
                  <a:spcPct val="90000"/>
                </a:lnSpc>
                <a:spcBef>
                  <a:spcPct val="0"/>
                </a:spcBef>
                <a:spcAft>
                  <a:spcPct val="35000"/>
                </a:spcAft>
              </a:pPr>
              <a:endParaRPr lang="it-IT" sz="3300" dirty="0">
                <a:solidFill>
                  <a:srgbClr val="70AD47"/>
                </a:solidFill>
              </a:endParaRPr>
            </a:p>
          </p:txBody>
        </p:sp>
      </p:grpSp>
      <p:graphicFrame>
        <p:nvGraphicFramePr>
          <p:cNvPr id="11" name="Diagramma 10"/>
          <p:cNvGraphicFramePr/>
          <p:nvPr>
            <p:extLst/>
          </p:nvPr>
        </p:nvGraphicFramePr>
        <p:xfrm>
          <a:off x="4842456" y="2471113"/>
          <a:ext cx="6012801" cy="394377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9" name="Connettore 2 8"/>
          <p:cNvCxnSpPr/>
          <p:nvPr/>
        </p:nvCxnSpPr>
        <p:spPr>
          <a:xfrm>
            <a:off x="2046514" y="1074057"/>
            <a:ext cx="2815772" cy="15094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ttore 2 12"/>
          <p:cNvCxnSpPr/>
          <p:nvPr/>
        </p:nvCxnSpPr>
        <p:spPr>
          <a:xfrm>
            <a:off x="4862286" y="2583543"/>
            <a:ext cx="4905828" cy="17417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6386284" y="487680"/>
            <a:ext cx="5384800" cy="2123658"/>
          </a:xfrm>
          <a:prstGeom prst="rect">
            <a:avLst/>
          </a:prstGeom>
          <a:noFill/>
        </p:spPr>
        <p:txBody>
          <a:bodyPr wrap="square" rtlCol="0">
            <a:spAutoFit/>
          </a:bodyPr>
          <a:lstStyle/>
          <a:p>
            <a:pPr defTabSz="914400"/>
            <a:r>
              <a:rPr lang="it-IT" sz="4400" dirty="0" smtClean="0">
                <a:solidFill>
                  <a:prstClr val="black"/>
                </a:solidFill>
              </a:rPr>
              <a:t>Letture possibili: l’asse portante, teologico-			spirituale</a:t>
            </a:r>
            <a:endParaRPr lang="it-IT" sz="4400" dirty="0">
              <a:solidFill>
                <a:prstClr val="black"/>
              </a:solidFill>
            </a:endParaRPr>
          </a:p>
        </p:txBody>
      </p:sp>
      <p:pic>
        <p:nvPicPr>
          <p:cNvPr id="16" name="Immagin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20" name="Immagin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263086" y="5206599"/>
            <a:ext cx="928913" cy="1651401"/>
          </a:xfrm>
          <a:prstGeom prst="rect">
            <a:avLst/>
          </a:prstGeom>
        </p:spPr>
      </p:pic>
    </p:spTree>
    <p:extLst>
      <p:ext uri="{BB962C8B-B14F-4D97-AF65-F5344CB8AC3E}">
        <p14:creationId xmlns:p14="http://schemas.microsoft.com/office/powerpoint/2010/main" val="1889581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p:cNvGraphicFramePr/>
          <p:nvPr>
            <p:extLst/>
          </p:nvPr>
        </p:nvGraphicFramePr>
        <p:xfrm>
          <a:off x="1845395" y="664085"/>
          <a:ext cx="6012802" cy="39437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uppo 5"/>
          <p:cNvGrpSpPr/>
          <p:nvPr/>
        </p:nvGrpSpPr>
        <p:grpSpPr>
          <a:xfrm>
            <a:off x="522516" y="454297"/>
            <a:ext cx="2569026" cy="902905"/>
            <a:chOff x="1751674" y="1520434"/>
            <a:chExt cx="2509741" cy="902905"/>
          </a:xfrm>
          <a:solidFill>
            <a:srgbClr val="00B050"/>
          </a:solidFill>
        </p:grpSpPr>
        <p:sp>
          <p:nvSpPr>
            <p:cNvPr id="7" name="Gallone 6"/>
            <p:cNvSpPr/>
            <p:nvPr/>
          </p:nvSpPr>
          <p:spPr>
            <a:xfrm>
              <a:off x="1751674" y="1520434"/>
              <a:ext cx="2509741" cy="902904"/>
            </a:xfrm>
            <a:prstGeom prst="chevron">
              <a:avLst/>
            </a:prstGeom>
            <a:solidFill>
              <a:schemeClr val="accent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Gallone 4"/>
            <p:cNvSpPr/>
            <p:nvPr/>
          </p:nvSpPr>
          <p:spPr>
            <a:xfrm>
              <a:off x="2294553" y="1854263"/>
              <a:ext cx="1498945" cy="569076"/>
            </a:xfrm>
            <a:prstGeom prst="rect">
              <a:avLst/>
            </a:prstGeom>
            <a:solidFill>
              <a:schemeClr val="accent6"/>
            </a:solidFill>
          </p:spPr>
          <p:style>
            <a:lnRef idx="0">
              <a:scrgbClr r="0" g="0" b="0"/>
            </a:lnRef>
            <a:fillRef idx="0">
              <a:scrgbClr r="0" g="0" b="0"/>
            </a:fillRef>
            <a:effectRef idx="0">
              <a:scrgbClr r="0" g="0" b="0"/>
            </a:effectRef>
            <a:fontRef idx="minor">
              <a:schemeClr val="lt1"/>
            </a:fontRef>
          </p:style>
          <p:txBody>
            <a:bodyPr spcFirstLastPara="0" vert="horz" wrap="square" lIns="132017" tIns="88011" rIns="44006" bIns="88011" numCol="1" spcCol="1270" anchor="ctr" anchorCtr="0">
              <a:noAutofit/>
            </a:bodyPr>
            <a:lstStyle/>
            <a:p>
              <a:pPr algn="ctr" defTabSz="1466850">
                <a:lnSpc>
                  <a:spcPct val="90000"/>
                </a:lnSpc>
                <a:spcBef>
                  <a:spcPct val="0"/>
                </a:spcBef>
                <a:spcAft>
                  <a:spcPct val="35000"/>
                </a:spcAft>
              </a:pPr>
              <a:r>
                <a:rPr lang="it-IT" sz="2000" dirty="0">
                  <a:solidFill>
                    <a:prstClr val="white"/>
                  </a:solidFill>
                </a:rPr>
                <a:t>Introduzione</a:t>
              </a:r>
            </a:p>
            <a:p>
              <a:pPr algn="ctr" defTabSz="1466850">
                <a:lnSpc>
                  <a:spcPct val="90000"/>
                </a:lnSpc>
                <a:spcBef>
                  <a:spcPct val="0"/>
                </a:spcBef>
                <a:spcAft>
                  <a:spcPct val="35000"/>
                </a:spcAft>
              </a:pPr>
              <a:endParaRPr lang="it-IT" sz="3300" dirty="0">
                <a:solidFill>
                  <a:srgbClr val="70AD47"/>
                </a:solidFill>
              </a:endParaRPr>
            </a:p>
          </p:txBody>
        </p:sp>
      </p:grpSp>
      <p:graphicFrame>
        <p:nvGraphicFramePr>
          <p:cNvPr id="11" name="Diagramma 10"/>
          <p:cNvGraphicFramePr/>
          <p:nvPr>
            <p:extLst/>
          </p:nvPr>
        </p:nvGraphicFramePr>
        <p:xfrm>
          <a:off x="4842456" y="2471113"/>
          <a:ext cx="6012801" cy="394377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13" name="Connettore 2 12"/>
          <p:cNvCxnSpPr/>
          <p:nvPr/>
        </p:nvCxnSpPr>
        <p:spPr>
          <a:xfrm>
            <a:off x="2902857" y="2699657"/>
            <a:ext cx="4949372" cy="159657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6386284" y="487680"/>
            <a:ext cx="5384800" cy="2800767"/>
          </a:xfrm>
          <a:prstGeom prst="rect">
            <a:avLst/>
          </a:prstGeom>
          <a:noFill/>
        </p:spPr>
        <p:txBody>
          <a:bodyPr wrap="square" rtlCol="0">
            <a:spAutoFit/>
          </a:bodyPr>
          <a:lstStyle/>
          <a:p>
            <a:pPr defTabSz="914400"/>
            <a:r>
              <a:rPr lang="it-IT" sz="4400" dirty="0">
                <a:solidFill>
                  <a:prstClr val="black"/>
                </a:solidFill>
              </a:rPr>
              <a:t>Letture possibili: </a:t>
            </a:r>
            <a:r>
              <a:rPr lang="it-IT" sz="4400" dirty="0" smtClean="0">
                <a:solidFill>
                  <a:prstClr val="black"/>
                </a:solidFill>
              </a:rPr>
              <a:t>un taglio sociopolitico-	ambientale	  			</a:t>
            </a:r>
            <a:endParaRPr lang="it-IT" sz="4400" dirty="0">
              <a:solidFill>
                <a:prstClr val="black"/>
              </a:solidFill>
            </a:endParaRPr>
          </a:p>
        </p:txBody>
      </p:sp>
      <p:pic>
        <p:nvPicPr>
          <p:cNvPr id="14" name="Immagin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16" name="Immagine 1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263086" y="5206599"/>
            <a:ext cx="928913" cy="1651401"/>
          </a:xfrm>
          <a:prstGeom prst="rect">
            <a:avLst/>
          </a:prstGeom>
        </p:spPr>
      </p:pic>
    </p:spTree>
    <p:extLst>
      <p:ext uri="{BB962C8B-B14F-4D97-AF65-F5344CB8AC3E}">
        <p14:creationId xmlns:p14="http://schemas.microsoft.com/office/powerpoint/2010/main" val="16003135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uppo 21"/>
          <p:cNvGrpSpPr/>
          <p:nvPr/>
        </p:nvGrpSpPr>
        <p:grpSpPr>
          <a:xfrm>
            <a:off x="1845395" y="664085"/>
            <a:ext cx="6012802" cy="3943774"/>
            <a:chOff x="1845395" y="664085"/>
            <a:chExt cx="6012802" cy="3943774"/>
          </a:xfrm>
        </p:grpSpPr>
        <p:sp>
          <p:nvSpPr>
            <p:cNvPr id="2" name="Pentagono 1"/>
            <p:cNvSpPr/>
            <p:nvPr/>
          </p:nvSpPr>
          <p:spPr>
            <a:xfrm>
              <a:off x="1848037" y="2157135"/>
              <a:ext cx="2310583" cy="924233"/>
            </a:xfrm>
            <a:prstGeom prst="homePlate">
              <a:avLst>
                <a:gd name="adj" fmla="val 50000"/>
              </a:avLst>
            </a:prstGeom>
            <a:solidFill>
              <a:schemeClr val="accent6">
                <a:lumMod val="5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3" name="CasellaDiTesto 2"/>
            <p:cNvSpPr txBox="1"/>
            <p:nvPr/>
          </p:nvSpPr>
          <p:spPr>
            <a:xfrm>
              <a:off x="1848037" y="2157135"/>
              <a:ext cx="2079525"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96011" tIns="48005" rIns="24002" bIns="48005" anchor="ctr" anchorCtr="0">
              <a:noAutofit/>
            </a:bodyPr>
            <a:lstStyle/>
            <a:p>
              <a:pPr lvl="0" algn="ctr" defTabSz="787500">
                <a:lnSpc>
                  <a:spcPct val="90000"/>
                </a:lnSpc>
                <a:spcBef>
                  <a:spcPct val="0"/>
                </a:spcBef>
                <a:spcAft>
                  <a:spcPct val="35000"/>
                </a:spcAft>
                <a:defRPr lang="it-IT" altLang="en-US"/>
              </a:pPr>
              <a:r>
                <a:rPr lang="it-IT" sz="1800" kern="1200"/>
                <a:t>I Quello che sta accadendo alla nostra casa</a:t>
              </a:r>
            </a:p>
          </p:txBody>
        </p:sp>
        <p:sp>
          <p:nvSpPr>
            <p:cNvPr id="4" name="Gallone 3"/>
            <p:cNvSpPr/>
            <p:nvPr/>
          </p:nvSpPr>
          <p:spPr>
            <a:xfrm>
              <a:off x="3696504" y="2173855"/>
              <a:ext cx="2310583" cy="924233"/>
            </a:xfrm>
            <a:prstGeom prst="chevron">
              <a:avLst>
                <a:gd name="adj" fmla="val 50000"/>
              </a:avLst>
            </a:prstGeom>
            <a:solidFill>
              <a:schemeClr val="accent6">
                <a:lumMod val="75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5" name="CasellaDiTesto 4"/>
            <p:cNvSpPr txBox="1"/>
            <p:nvPr/>
          </p:nvSpPr>
          <p:spPr>
            <a:xfrm>
              <a:off x="4158621" y="2173855"/>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72009" tIns="48005" rIns="24002" bIns="48005" anchor="ctr" anchorCtr="0">
              <a:noAutofit/>
            </a:bodyPr>
            <a:lstStyle/>
            <a:p>
              <a:pPr lvl="0" algn="ctr" defTabSz="787500">
                <a:lnSpc>
                  <a:spcPct val="90000"/>
                </a:lnSpc>
                <a:spcBef>
                  <a:spcPct val="0"/>
                </a:spcBef>
                <a:spcAft>
                  <a:spcPct val="35000"/>
                </a:spcAft>
                <a:defRPr lang="it-IT" altLang="en-US"/>
              </a:pPr>
              <a:r>
                <a:rPr lang="it-IT" sz="1800" kern="1200"/>
                <a:t>II Il Vangelo della creazione </a:t>
              </a:r>
            </a:p>
          </p:txBody>
        </p:sp>
        <p:sp>
          <p:nvSpPr>
            <p:cNvPr id="9" name="Gallone 8"/>
            <p:cNvSpPr/>
            <p:nvPr/>
          </p:nvSpPr>
          <p:spPr>
            <a:xfrm>
              <a:off x="5544971" y="2173855"/>
              <a:ext cx="2310583" cy="924233"/>
            </a:xfrm>
            <a:prstGeom prst="chevron">
              <a:avLst>
                <a:gd name="adj" fmla="val 50000"/>
              </a:avLst>
            </a:prstGeom>
            <a:solidFill>
              <a:schemeClr val="accent6">
                <a:lumMod val="60000"/>
                <a:lumOff val="4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10" name="CasellaDiTesto 9"/>
            <p:cNvSpPr txBox="1"/>
            <p:nvPr/>
          </p:nvSpPr>
          <p:spPr>
            <a:xfrm>
              <a:off x="6007088" y="2173855"/>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72009" tIns="48005" rIns="24002" bIns="48005" anchor="ctr" anchorCtr="0">
              <a:noAutofit/>
            </a:bodyPr>
            <a:lstStyle/>
            <a:p>
              <a:pPr lvl="0" algn="ctr" defTabSz="787500">
                <a:lnSpc>
                  <a:spcPct val="90000"/>
                </a:lnSpc>
                <a:spcBef>
                  <a:spcPct val="0"/>
                </a:spcBef>
                <a:spcAft>
                  <a:spcPct val="35000"/>
                </a:spcAft>
                <a:defRPr lang="it-IT" altLang="en-US"/>
              </a:pPr>
              <a:r>
                <a:rPr lang="it-IT" sz="1800" kern="1200">
                  <a:solidFill>
                    <a:schemeClr val="tx1"/>
                  </a:solidFill>
                </a:rPr>
                <a:t>III La radice umana della crisi ecologica</a:t>
              </a:r>
            </a:p>
          </p:txBody>
        </p:sp>
      </p:grpSp>
      <p:grpSp>
        <p:nvGrpSpPr>
          <p:cNvPr id="6" name="Gruppo 5"/>
          <p:cNvGrpSpPr/>
          <p:nvPr/>
        </p:nvGrpSpPr>
        <p:grpSpPr>
          <a:xfrm>
            <a:off x="522516" y="454297"/>
            <a:ext cx="2569026" cy="902905"/>
            <a:chOff x="1751674" y="1520434"/>
            <a:chExt cx="2509741" cy="902905"/>
          </a:xfrm>
          <a:solidFill>
            <a:srgbClr val="00B050"/>
          </a:solidFill>
        </p:grpSpPr>
        <p:sp>
          <p:nvSpPr>
            <p:cNvPr id="7" name="Gallone 6"/>
            <p:cNvSpPr/>
            <p:nvPr/>
          </p:nvSpPr>
          <p:spPr>
            <a:xfrm>
              <a:off x="1751674" y="1520434"/>
              <a:ext cx="2509741" cy="902904"/>
            </a:xfrm>
            <a:prstGeom prst="chevron">
              <a:avLst>
                <a:gd name="adj" fmla="val 50000"/>
              </a:avLst>
            </a:prstGeom>
            <a:solidFill>
              <a:schemeClr val="accent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latinLnBrk="0">
                <a:defRPr lang="it-IT" altLang="en-US"/>
              </a:pPr>
              <a:endParaRPr lang="it-IT" altLang=""/>
            </a:p>
          </p:txBody>
        </p:sp>
        <p:sp>
          <p:nvSpPr>
            <p:cNvPr id="8" name="Gallone 4"/>
            <p:cNvSpPr/>
            <p:nvPr/>
          </p:nvSpPr>
          <p:spPr>
            <a:xfrm>
              <a:off x="2294553" y="1854263"/>
              <a:ext cx="1498945" cy="569076"/>
            </a:xfrm>
            <a:prstGeom prst="rect">
              <a:avLst/>
            </a:prstGeom>
            <a:solidFill>
              <a:schemeClr val="accent6"/>
            </a:solidFill>
          </p:spPr>
          <p:style>
            <a:lnRef idx="0">
              <a:scrgbClr r="0" g="0" b="0"/>
            </a:lnRef>
            <a:fillRef idx="0">
              <a:scrgbClr r="0" g="0" b="0"/>
            </a:fillRef>
            <a:effectRef idx="0">
              <a:scrgbClr r="0" g="0" b="0"/>
            </a:effectRef>
            <a:fontRef idx="minor">
              <a:schemeClr val="lt1"/>
            </a:fontRef>
          </p:style>
          <p:txBody>
            <a:bodyPr vert="horz" wrap="square" lIns="132017" tIns="88011" rIns="44006" bIns="88011" anchor="ctr" anchorCtr="0">
              <a:noAutofit/>
            </a:bodyPr>
            <a:lstStyle/>
            <a:p>
              <a:pPr algn="ctr" defTabSz="1443750">
                <a:lnSpc>
                  <a:spcPct val="90000"/>
                </a:lnSpc>
                <a:spcBef>
                  <a:spcPct val="0"/>
                </a:spcBef>
                <a:spcAft>
                  <a:spcPct val="35000"/>
                </a:spcAft>
                <a:defRPr lang="it-IT" altLang="en-US"/>
              </a:pPr>
              <a:r>
                <a:rPr lang="it-IT" sz="2000">
                  <a:solidFill>
                    <a:prstClr val="white"/>
                  </a:solidFill>
                </a:rPr>
                <a:t>Introduzione</a:t>
              </a:r>
            </a:p>
            <a:p>
              <a:pPr algn="ctr" defTabSz="1443750" latinLnBrk="0">
                <a:lnSpc>
                  <a:spcPct val="90000"/>
                </a:lnSpc>
                <a:spcBef>
                  <a:spcPct val="0"/>
                </a:spcBef>
                <a:spcAft>
                  <a:spcPct val="35000"/>
                </a:spcAft>
                <a:defRPr lang="it-IT" altLang="en-US"/>
              </a:pPr>
              <a:endParaRPr lang="it-IT" altLang="" sz="3300">
                <a:solidFill>
                  <a:srgbClr val="70AD47"/>
                </a:solidFill>
              </a:endParaRPr>
            </a:p>
          </p:txBody>
        </p:sp>
      </p:grpSp>
      <p:grpSp>
        <p:nvGrpSpPr>
          <p:cNvPr id="29" name="Gruppo 28"/>
          <p:cNvGrpSpPr/>
          <p:nvPr/>
        </p:nvGrpSpPr>
        <p:grpSpPr>
          <a:xfrm>
            <a:off x="4842456" y="2471113"/>
            <a:ext cx="6012801" cy="3943774"/>
            <a:chOff x="4842456" y="2471113"/>
            <a:chExt cx="6012801" cy="3943774"/>
          </a:xfrm>
        </p:grpSpPr>
        <p:sp>
          <p:nvSpPr>
            <p:cNvPr id="23" name="Pentagono 22"/>
            <p:cNvSpPr/>
            <p:nvPr/>
          </p:nvSpPr>
          <p:spPr>
            <a:xfrm>
              <a:off x="4845098" y="3964163"/>
              <a:ext cx="2310583" cy="924233"/>
            </a:xfrm>
            <a:prstGeom prst="homePlate">
              <a:avLst>
                <a:gd name="adj" fmla="val 50000"/>
              </a:avLst>
            </a:prstGeom>
            <a:solidFill>
              <a:schemeClr val="accent6">
                <a:lumMod val="5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24" name="CasellaDiTesto 23"/>
            <p:cNvSpPr txBox="1"/>
            <p:nvPr/>
          </p:nvSpPr>
          <p:spPr>
            <a:xfrm>
              <a:off x="4845098" y="3964163"/>
              <a:ext cx="2079525"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106680" tIns="53340" rIns="26670" bIns="53340" anchor="ctr" anchorCtr="0">
              <a:noAutofit/>
            </a:bodyPr>
            <a:lstStyle/>
            <a:p>
              <a:pPr lvl="0" algn="ctr" defTabSz="875000">
                <a:lnSpc>
                  <a:spcPct val="90000"/>
                </a:lnSpc>
                <a:spcBef>
                  <a:spcPct val="0"/>
                </a:spcBef>
                <a:spcAft>
                  <a:spcPct val="35000"/>
                </a:spcAft>
                <a:defRPr lang="it-IT" altLang="en-US"/>
              </a:pPr>
              <a:r>
                <a:rPr lang="it-IT" sz="2000" kern="1200"/>
                <a:t>IV Un’ecologia integrale</a:t>
              </a:r>
            </a:p>
          </p:txBody>
        </p:sp>
        <p:sp>
          <p:nvSpPr>
            <p:cNvPr id="25" name="Gallone 24"/>
            <p:cNvSpPr/>
            <p:nvPr/>
          </p:nvSpPr>
          <p:spPr>
            <a:xfrm>
              <a:off x="6693564" y="3980883"/>
              <a:ext cx="2310583" cy="924233"/>
            </a:xfrm>
            <a:prstGeom prst="chevron">
              <a:avLst>
                <a:gd name="adj" fmla="val 50000"/>
              </a:avLst>
            </a:prstGeom>
            <a:solidFill>
              <a:schemeClr val="accent6">
                <a:lumMod val="75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26" name="CasellaDiTesto 25"/>
            <p:cNvSpPr txBox="1"/>
            <p:nvPr/>
          </p:nvSpPr>
          <p:spPr>
            <a:xfrm>
              <a:off x="7155681" y="3980883"/>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64008" tIns="42672" rIns="21336" bIns="42672" anchor="ctr" anchorCtr="0">
              <a:noAutofit/>
            </a:bodyPr>
            <a:lstStyle/>
            <a:p>
              <a:pPr lvl="0" algn="ctr" defTabSz="700000">
                <a:lnSpc>
                  <a:spcPct val="90000"/>
                </a:lnSpc>
                <a:spcBef>
                  <a:spcPct val="0"/>
                </a:spcBef>
                <a:spcAft>
                  <a:spcPct val="35000"/>
                </a:spcAft>
                <a:defRPr lang="it-IT" altLang="en-US"/>
              </a:pPr>
              <a:r>
                <a:rPr lang="it-IT" sz="1600" kern="1200"/>
                <a:t>V Alcune linee di orientamento e di azione</a:t>
              </a:r>
            </a:p>
          </p:txBody>
        </p:sp>
        <p:sp>
          <p:nvSpPr>
            <p:cNvPr id="27" name="Gallone 26"/>
            <p:cNvSpPr/>
            <p:nvPr/>
          </p:nvSpPr>
          <p:spPr>
            <a:xfrm>
              <a:off x="8542031" y="3980883"/>
              <a:ext cx="2310583" cy="924233"/>
            </a:xfrm>
            <a:prstGeom prst="chevron">
              <a:avLst>
                <a:gd name="adj" fmla="val 50000"/>
              </a:avLst>
            </a:prstGeom>
            <a:solidFill>
              <a:schemeClr val="accent6">
                <a:lumMod val="60000"/>
                <a:lumOff val="4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28" name="CasellaDiTesto 27"/>
            <p:cNvSpPr txBox="1"/>
            <p:nvPr/>
          </p:nvSpPr>
          <p:spPr>
            <a:xfrm>
              <a:off x="9004148" y="3980883"/>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72009" tIns="48005" rIns="24002" bIns="48005" anchor="ctr" anchorCtr="0">
              <a:noAutofit/>
            </a:bodyPr>
            <a:lstStyle/>
            <a:p>
              <a:pPr lvl="0" algn="ctr" defTabSz="787500">
                <a:lnSpc>
                  <a:spcPct val="90000"/>
                </a:lnSpc>
                <a:spcBef>
                  <a:spcPct val="0"/>
                </a:spcBef>
                <a:spcAft>
                  <a:spcPct val="35000"/>
                </a:spcAft>
                <a:defRPr lang="it-IT" altLang="en-US"/>
              </a:pPr>
              <a:r>
                <a:rPr lang="it-IT" sz="1800" kern="1200">
                  <a:solidFill>
                    <a:schemeClr val="tx1"/>
                  </a:solidFill>
                </a:rPr>
                <a:t>VI Educazione e spiritualità ecologica</a:t>
              </a:r>
            </a:p>
          </p:txBody>
        </p:sp>
      </p:grpSp>
      <p:cxnSp>
        <p:nvCxnSpPr>
          <p:cNvPr id="12" name="Connettore 2 11"/>
          <p:cNvCxnSpPr/>
          <p:nvPr/>
        </p:nvCxnSpPr>
        <p:spPr>
          <a:xfrm flipH="1">
            <a:off x="6066971" y="2627086"/>
            <a:ext cx="667658" cy="16836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CasellaDiTesto 13"/>
          <p:cNvSpPr txBox="1"/>
          <p:nvPr/>
        </p:nvSpPr>
        <p:spPr>
          <a:xfrm>
            <a:off x="6386284" y="487680"/>
            <a:ext cx="5384800" cy="1434465"/>
          </a:xfrm>
          <a:prstGeom prst="rect">
            <a:avLst/>
          </a:prstGeom>
          <a:noFill/>
        </p:spPr>
        <p:txBody>
          <a:bodyPr wrap="square">
            <a:spAutoFit/>
          </a:bodyPr>
          <a:lstStyle/>
          <a:p>
            <a:pPr defTabSz="900000">
              <a:defRPr lang="it-IT" altLang="en-US"/>
            </a:pPr>
            <a:r>
              <a:rPr lang="it-IT" sz="4400">
                <a:solidFill>
                  <a:prstClr val="black"/>
                </a:solidFill>
              </a:rPr>
              <a:t>Letture possibili: un taglio antropologico</a:t>
            </a:r>
          </a:p>
        </p:txBody>
      </p:sp>
      <p:cxnSp>
        <p:nvCxnSpPr>
          <p:cNvPr id="16" name="Connettore 2 15"/>
          <p:cNvCxnSpPr/>
          <p:nvPr/>
        </p:nvCxnSpPr>
        <p:spPr>
          <a:xfrm>
            <a:off x="5109029" y="2627086"/>
            <a:ext cx="16256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0" name="Immagine 19"/>
          <p:cNvPicPr>
            <a:picLocks noChangeAspect="1"/>
          </p:cNvPicPr>
          <p:nvPr/>
        </p:nvPicPr>
        <p:blipFill rotWithShape="1">
          <a:blip r:embed="rId2"/>
          <a:stretch>
            <a:fillRect/>
          </a:stretch>
        </p:blipFill>
        <p:spPr>
          <a:xfrm>
            <a:off x="0" y="5242070"/>
            <a:ext cx="1611086" cy="1615929"/>
          </a:xfrm>
          <a:prstGeom prst="rect">
            <a:avLst/>
          </a:prstGeom>
        </p:spPr>
      </p:pic>
      <p:pic>
        <p:nvPicPr>
          <p:cNvPr id="21" name="Immagine 20"/>
          <p:cNvPicPr>
            <a:picLocks noChangeAspect="1"/>
          </p:cNvPicPr>
          <p:nvPr/>
        </p:nvPicPr>
        <p:blipFill rotWithShape="1">
          <a:blip r:embed="rId3"/>
          <a:stretch>
            <a:fillRect/>
          </a:stretch>
        </p:blipFill>
        <p:spPr>
          <a:xfrm>
            <a:off x="11263086" y="5206599"/>
            <a:ext cx="928913" cy="1651401"/>
          </a:xfrm>
          <a:prstGeom prst="rect">
            <a:avLst/>
          </a:prstGeom>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p:cNvGraphicFramePr/>
          <p:nvPr>
            <p:extLst/>
          </p:nvPr>
        </p:nvGraphicFramePr>
        <p:xfrm>
          <a:off x="1845395" y="664085"/>
          <a:ext cx="6012802" cy="39437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uppo 5"/>
          <p:cNvGrpSpPr/>
          <p:nvPr/>
        </p:nvGrpSpPr>
        <p:grpSpPr>
          <a:xfrm>
            <a:off x="522516" y="454297"/>
            <a:ext cx="2569026" cy="902905"/>
            <a:chOff x="1751674" y="1520434"/>
            <a:chExt cx="2509741" cy="902905"/>
          </a:xfrm>
          <a:solidFill>
            <a:srgbClr val="00B050"/>
          </a:solidFill>
        </p:grpSpPr>
        <p:sp>
          <p:nvSpPr>
            <p:cNvPr id="7" name="Gallone 6"/>
            <p:cNvSpPr/>
            <p:nvPr/>
          </p:nvSpPr>
          <p:spPr>
            <a:xfrm>
              <a:off x="1751674" y="1520434"/>
              <a:ext cx="2509741" cy="902904"/>
            </a:xfrm>
            <a:prstGeom prst="chevron">
              <a:avLst/>
            </a:prstGeom>
            <a:solidFill>
              <a:schemeClr val="accent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Gallone 4"/>
            <p:cNvSpPr/>
            <p:nvPr/>
          </p:nvSpPr>
          <p:spPr>
            <a:xfrm>
              <a:off x="2294553" y="1854263"/>
              <a:ext cx="1498945" cy="569076"/>
            </a:xfrm>
            <a:prstGeom prst="rect">
              <a:avLst/>
            </a:prstGeom>
            <a:solidFill>
              <a:schemeClr val="accent6"/>
            </a:solidFill>
          </p:spPr>
          <p:style>
            <a:lnRef idx="0">
              <a:scrgbClr r="0" g="0" b="0"/>
            </a:lnRef>
            <a:fillRef idx="0">
              <a:scrgbClr r="0" g="0" b="0"/>
            </a:fillRef>
            <a:effectRef idx="0">
              <a:scrgbClr r="0" g="0" b="0"/>
            </a:effectRef>
            <a:fontRef idx="minor">
              <a:schemeClr val="lt1"/>
            </a:fontRef>
          </p:style>
          <p:txBody>
            <a:bodyPr spcFirstLastPara="0" vert="horz" wrap="square" lIns="132017" tIns="88011" rIns="44006" bIns="88011" numCol="1" spcCol="1270" anchor="ctr" anchorCtr="0">
              <a:noAutofit/>
            </a:bodyPr>
            <a:lstStyle/>
            <a:p>
              <a:pPr algn="ctr" defTabSz="1466850">
                <a:lnSpc>
                  <a:spcPct val="90000"/>
                </a:lnSpc>
                <a:spcBef>
                  <a:spcPct val="0"/>
                </a:spcBef>
                <a:spcAft>
                  <a:spcPct val="35000"/>
                </a:spcAft>
              </a:pPr>
              <a:r>
                <a:rPr lang="it-IT" sz="2000" dirty="0">
                  <a:solidFill>
                    <a:prstClr val="white"/>
                  </a:solidFill>
                </a:rPr>
                <a:t>Introduzione</a:t>
              </a:r>
            </a:p>
            <a:p>
              <a:pPr algn="ctr" defTabSz="1466850">
                <a:lnSpc>
                  <a:spcPct val="90000"/>
                </a:lnSpc>
                <a:spcBef>
                  <a:spcPct val="0"/>
                </a:spcBef>
                <a:spcAft>
                  <a:spcPct val="35000"/>
                </a:spcAft>
              </a:pPr>
              <a:endParaRPr lang="it-IT" sz="3300" dirty="0">
                <a:solidFill>
                  <a:srgbClr val="70AD47"/>
                </a:solidFill>
              </a:endParaRPr>
            </a:p>
          </p:txBody>
        </p:sp>
      </p:grpSp>
      <p:graphicFrame>
        <p:nvGraphicFramePr>
          <p:cNvPr id="11" name="Diagramma 10"/>
          <p:cNvGraphicFramePr/>
          <p:nvPr>
            <p:extLst/>
          </p:nvPr>
        </p:nvGraphicFramePr>
        <p:xfrm>
          <a:off x="4842456" y="2471113"/>
          <a:ext cx="6012801" cy="394377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13" name="Connettore 2 12"/>
          <p:cNvCxnSpPr/>
          <p:nvPr/>
        </p:nvCxnSpPr>
        <p:spPr>
          <a:xfrm>
            <a:off x="2902857" y="2699657"/>
            <a:ext cx="2975429" cy="16401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6386284" y="487680"/>
            <a:ext cx="5384800" cy="2123658"/>
          </a:xfrm>
          <a:prstGeom prst="rect">
            <a:avLst/>
          </a:prstGeom>
          <a:noFill/>
        </p:spPr>
        <p:txBody>
          <a:bodyPr wrap="square" rtlCol="0">
            <a:spAutoFit/>
          </a:bodyPr>
          <a:lstStyle/>
          <a:p>
            <a:pPr defTabSz="914400"/>
            <a:r>
              <a:rPr lang="it-IT" sz="4400" dirty="0">
                <a:solidFill>
                  <a:prstClr val="black"/>
                </a:solidFill>
              </a:rPr>
              <a:t>Letture possibili: </a:t>
            </a:r>
            <a:r>
              <a:rPr lang="it-IT" sz="4400" dirty="0" smtClean="0">
                <a:solidFill>
                  <a:prstClr val="black"/>
                </a:solidFill>
              </a:rPr>
              <a:t>un taglio ecologico-			culturale</a:t>
            </a:r>
            <a:endParaRPr lang="it-IT" sz="4400" dirty="0">
              <a:solidFill>
                <a:prstClr val="black"/>
              </a:solidFill>
            </a:endParaRPr>
          </a:p>
        </p:txBody>
      </p:sp>
      <p:cxnSp>
        <p:nvCxnSpPr>
          <p:cNvPr id="10" name="Connettore 2 9"/>
          <p:cNvCxnSpPr/>
          <p:nvPr/>
        </p:nvCxnSpPr>
        <p:spPr>
          <a:xfrm>
            <a:off x="6023429" y="4339771"/>
            <a:ext cx="3556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 name="Immagin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20" name="Immagin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263086" y="5206599"/>
            <a:ext cx="928913" cy="1651401"/>
          </a:xfrm>
          <a:prstGeom prst="rect">
            <a:avLst/>
          </a:prstGeom>
        </p:spPr>
      </p:pic>
    </p:spTree>
    <p:extLst>
      <p:ext uri="{BB962C8B-B14F-4D97-AF65-F5344CB8AC3E}">
        <p14:creationId xmlns:p14="http://schemas.microsoft.com/office/powerpoint/2010/main" val="3402056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358153" y="2609397"/>
            <a:ext cx="9695330" cy="4248603"/>
          </a:xfrm>
        </p:spPr>
        <p:txBody>
          <a:bodyPr>
            <a:normAutofit/>
          </a:bodyPr>
          <a:lstStyle/>
          <a:p>
            <a:pPr marL="0" indent="0" algn="ctr">
              <a:buNone/>
              <a:defRPr lang="it-IT" altLang="en-US"/>
            </a:pPr>
            <a:r>
              <a:rPr lang="it-IT" sz="3600" dirty="0"/>
              <a:t>Due direzioni</a:t>
            </a:r>
          </a:p>
          <a:p>
            <a:pPr marL="0" indent="0" algn="ctr">
              <a:buNone/>
              <a:defRPr lang="it-IT" altLang="en-US"/>
            </a:pPr>
            <a:r>
              <a:rPr lang="it-IT" sz="3600" dirty="0" smtClean="0"/>
              <a:t>Un’Enciclica </a:t>
            </a:r>
            <a:r>
              <a:rPr lang="it-IT" sz="3600" dirty="0"/>
              <a:t>di </a:t>
            </a:r>
            <a:r>
              <a:rPr lang="it-IT" sz="3600" dirty="0">
                <a:solidFill>
                  <a:schemeClr val="accent6">
                    <a:lumMod val="75000"/>
                  </a:schemeClr>
                </a:solidFill>
              </a:rPr>
              <a:t>convocazione</a:t>
            </a:r>
            <a:r>
              <a:rPr lang="it-IT" sz="3600" dirty="0"/>
              <a:t>, a vasto </a:t>
            </a:r>
            <a:r>
              <a:rPr lang="it-IT" sz="3600" dirty="0" smtClean="0"/>
              <a:t>raggio (</a:t>
            </a:r>
            <a:r>
              <a:rPr lang="it-IT" sz="3600" b="1" dirty="0" smtClean="0"/>
              <a:t>ecumene</a:t>
            </a:r>
            <a:r>
              <a:rPr lang="it-IT" sz="3600" dirty="0" smtClean="0"/>
              <a:t> </a:t>
            </a:r>
            <a:r>
              <a:rPr lang="it-IT" sz="3600" dirty="0"/>
              <a:t>cristiana, mondo delle </a:t>
            </a:r>
            <a:r>
              <a:rPr lang="it-IT" sz="3600" b="1" dirty="0" smtClean="0"/>
              <a:t>religioni</a:t>
            </a:r>
            <a:r>
              <a:rPr lang="it-IT" sz="3600" dirty="0" smtClean="0"/>
              <a:t>, </a:t>
            </a:r>
          </a:p>
          <a:p>
            <a:pPr marL="0" indent="0" algn="ctr">
              <a:buNone/>
              <a:defRPr lang="it-IT" altLang="en-US"/>
            </a:pPr>
            <a:r>
              <a:rPr lang="it-IT" sz="3600" b="1" dirty="0" smtClean="0"/>
              <a:t>credenti e non credenti</a:t>
            </a:r>
            <a:r>
              <a:rPr lang="it-IT" sz="3600" dirty="0" smtClean="0"/>
              <a:t>). </a:t>
            </a:r>
          </a:p>
          <a:p>
            <a:pPr marL="0" indent="0" algn="ctr">
              <a:buNone/>
              <a:defRPr lang="it-IT" altLang="en-US"/>
            </a:pPr>
            <a:r>
              <a:rPr lang="it-IT" sz="3600" dirty="0" smtClean="0"/>
              <a:t>Un’Enciclica </a:t>
            </a:r>
            <a:r>
              <a:rPr lang="it-IT" sz="3600" dirty="0"/>
              <a:t>di </a:t>
            </a:r>
            <a:r>
              <a:rPr lang="it-IT" sz="3600" dirty="0">
                <a:solidFill>
                  <a:schemeClr val="accent6">
                    <a:lumMod val="75000"/>
                  </a:schemeClr>
                </a:solidFill>
              </a:rPr>
              <a:t>contemplazione</a:t>
            </a:r>
            <a:r>
              <a:rPr lang="it-IT" sz="3600" dirty="0"/>
              <a:t>, </a:t>
            </a:r>
            <a:r>
              <a:rPr lang="it-IT" sz="3600" dirty="0" smtClean="0"/>
              <a:t>francescana (va e ripara la mia casa»), radicata </a:t>
            </a:r>
            <a:r>
              <a:rPr lang="it-IT" sz="3600" dirty="0"/>
              <a:t>nella Scrittura e nella tradizione (</a:t>
            </a:r>
            <a:r>
              <a:rPr lang="it-IT" sz="3600" dirty="0" smtClean="0"/>
              <a:t>DSC reinterpretata…).</a:t>
            </a:r>
            <a:endParaRPr lang="it-IT" sz="3600" dirty="0"/>
          </a:p>
          <a:p>
            <a:pPr marL="0" indent="0" algn="ctr">
              <a:buNone/>
              <a:defRPr lang="it-IT" altLang="en-US"/>
            </a:pPr>
            <a:endParaRPr lang="it-IT" sz="3600" dirty="0"/>
          </a:p>
        </p:txBody>
      </p:sp>
      <p:pic>
        <p:nvPicPr>
          <p:cNvPr id="4" name="Immagine 3"/>
          <p:cNvPicPr>
            <a:picLocks noChangeAspect="1"/>
          </p:cNvPicPr>
          <p:nvPr/>
        </p:nvPicPr>
        <p:blipFill rotWithShape="1">
          <a:blip r:embed="rId2"/>
          <a:stretch>
            <a:fillRect/>
          </a:stretch>
        </p:blipFill>
        <p:spPr>
          <a:xfrm>
            <a:off x="0" y="5556641"/>
            <a:ext cx="1297457" cy="1301358"/>
          </a:xfrm>
          <a:prstGeom prst="rect">
            <a:avLst/>
          </a:prstGeom>
        </p:spPr>
      </p:pic>
      <p:pic>
        <p:nvPicPr>
          <p:cNvPr id="8" name="Immagine 7"/>
          <p:cNvPicPr>
            <a:picLocks noChangeAspect="1"/>
          </p:cNvPicPr>
          <p:nvPr/>
        </p:nvPicPr>
        <p:blipFill rotWithShape="1">
          <a:blip r:embed="rId3"/>
          <a:stretch>
            <a:fillRect/>
          </a:stretch>
        </p:blipFill>
        <p:spPr>
          <a:xfrm>
            <a:off x="11263086" y="5206599"/>
            <a:ext cx="928913" cy="1651401"/>
          </a:xfrm>
          <a:prstGeom prst="rect">
            <a:avLst/>
          </a:prstGeom>
        </p:spPr>
      </p:pic>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dirty="0">
                <a:solidFill>
                  <a:schemeClr val="bg1"/>
                </a:solidFill>
              </a:rPr>
              <a:t>Laudato si’ Per la cura della casa comune</a:t>
            </a:r>
            <a:r>
              <a:rPr lang="it-IT" dirty="0">
                <a:solidFill>
                  <a:srgbClr val="70AD47">
                    <a:lumMod val="50000"/>
                  </a:srgbClr>
                </a:solidFill>
              </a:rPr>
              <a:t/>
            </a:r>
            <a:br>
              <a:rPr lang="it-IT" dirty="0">
                <a:solidFill>
                  <a:srgbClr val="70AD47">
                    <a:lumMod val="50000"/>
                  </a:srgbClr>
                </a:solidFill>
              </a:rPr>
            </a:br>
            <a:r>
              <a:rPr lang="it-IT" dirty="0">
                <a:solidFill>
                  <a:prstClr val="black"/>
                </a:solidFill>
              </a:rPr>
              <a:t/>
            </a:r>
            <a:br>
              <a:rPr lang="it-IT" dirty="0">
                <a:solidFill>
                  <a:prstClr val="black"/>
                </a:solidFill>
              </a:rPr>
            </a:br>
            <a:endParaRPr lang="it-IT" dirty="0">
              <a:solidFill>
                <a:srgbClr val="70AD47">
                  <a:lumMod val="50000"/>
                </a:srgbClr>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41511" y="2506662"/>
            <a:ext cx="11308977" cy="4351338"/>
          </a:xfrm>
        </p:spPr>
        <p:txBody>
          <a:bodyPr>
            <a:normAutofit fontScale="47500" lnSpcReduction="20000"/>
          </a:bodyPr>
          <a:lstStyle/>
          <a:p>
            <a:pPr marL="0" indent="0" algn="ctr">
              <a:buNone/>
            </a:pPr>
            <a:r>
              <a:rPr lang="it-IT" sz="7600" b="1" dirty="0" smtClean="0"/>
              <a:t>Un’esperienza fondamentale di </a:t>
            </a:r>
            <a:r>
              <a:rPr lang="it-IT" sz="7600" b="1" dirty="0" smtClean="0">
                <a:solidFill>
                  <a:schemeClr val="accent6">
                    <a:lumMod val="75000"/>
                  </a:schemeClr>
                </a:solidFill>
              </a:rPr>
              <a:t>contrasto</a:t>
            </a:r>
            <a:r>
              <a:rPr lang="it-IT" sz="7600" b="1" dirty="0" smtClean="0"/>
              <a:t>…</a:t>
            </a:r>
          </a:p>
          <a:p>
            <a:pPr marL="0" indent="0" algn="just">
              <a:buNone/>
            </a:pPr>
            <a:r>
              <a:rPr lang="it-IT" sz="6500" dirty="0" smtClean="0"/>
              <a:t>…espressa in primo luogo in </a:t>
            </a:r>
            <a:r>
              <a:rPr lang="it-IT" sz="6500" dirty="0"/>
              <a:t>relazione alla </a:t>
            </a:r>
            <a:r>
              <a:rPr lang="it-IT" sz="6500" b="1" dirty="0" smtClean="0"/>
              <a:t>terra</a:t>
            </a:r>
            <a:r>
              <a:rPr lang="it-IT" sz="6500" dirty="0" smtClean="0"/>
              <a:t>:  </a:t>
            </a:r>
          </a:p>
          <a:p>
            <a:pPr algn="just"/>
            <a:r>
              <a:rPr lang="it-IT" sz="6500" dirty="0" smtClean="0"/>
              <a:t>nn.1-2: stupore dinanzi alla </a:t>
            </a:r>
            <a:r>
              <a:rPr lang="it-IT" sz="6500" b="1" dirty="0" smtClean="0">
                <a:solidFill>
                  <a:schemeClr val="accent6">
                    <a:lumMod val="75000"/>
                  </a:schemeClr>
                </a:solidFill>
              </a:rPr>
              <a:t>bellezza</a:t>
            </a:r>
            <a:r>
              <a:rPr lang="it-IT" sz="6500" dirty="0" smtClean="0">
                <a:solidFill>
                  <a:schemeClr val="accent6">
                    <a:lumMod val="75000"/>
                  </a:schemeClr>
                </a:solidFill>
              </a:rPr>
              <a:t> </a:t>
            </a:r>
            <a:r>
              <a:rPr lang="it-IT" sz="6500" dirty="0" smtClean="0"/>
              <a:t>e </a:t>
            </a:r>
            <a:r>
              <a:rPr lang="it-IT" sz="6500" dirty="0"/>
              <a:t>ascolto del </a:t>
            </a:r>
            <a:r>
              <a:rPr lang="it-IT" sz="6500" b="1" dirty="0" smtClean="0">
                <a:solidFill>
                  <a:schemeClr val="accent6">
                    <a:lumMod val="75000"/>
                  </a:schemeClr>
                </a:solidFill>
              </a:rPr>
              <a:t>gemito</a:t>
            </a:r>
            <a:endParaRPr lang="it-IT" sz="6500" dirty="0" smtClean="0">
              <a:solidFill>
                <a:schemeClr val="accent6">
                  <a:lumMod val="75000"/>
                </a:schemeClr>
              </a:solidFill>
            </a:endParaRPr>
          </a:p>
          <a:p>
            <a:pPr marL="0" indent="0" algn="just">
              <a:buNone/>
            </a:pPr>
            <a:r>
              <a:rPr lang="it-IT" sz="4600" dirty="0"/>
              <a:t>1. « Laudato si’, mi’ Signore », cantava san  Francesco d’Assisi. In questo bel cantico ci ricordava che la nostra casa comune è anche come una sorella, con la quale condividiamo l’esistenza, e come una madre bella che ci accoglie tra le sue braccia: « Laudato si’, mi’ Signore, per sora nostra </a:t>
            </a:r>
            <a:r>
              <a:rPr lang="it-IT" sz="4600" dirty="0" err="1"/>
              <a:t>matre</a:t>
            </a:r>
            <a:r>
              <a:rPr lang="it-IT" sz="4600" dirty="0"/>
              <a:t> Terra, la quale ne </a:t>
            </a:r>
            <a:r>
              <a:rPr lang="it-IT" sz="4600" dirty="0" err="1"/>
              <a:t>sustenta</a:t>
            </a:r>
            <a:r>
              <a:rPr lang="it-IT" sz="4600" dirty="0"/>
              <a:t> et governa, et produce diversi </a:t>
            </a:r>
            <a:r>
              <a:rPr lang="it-IT" sz="4600" dirty="0" err="1"/>
              <a:t>fructi</a:t>
            </a:r>
            <a:r>
              <a:rPr lang="it-IT" sz="4600" dirty="0"/>
              <a:t> con coloriti </a:t>
            </a:r>
            <a:r>
              <a:rPr lang="it-IT" sz="4600" dirty="0" err="1"/>
              <a:t>flori</a:t>
            </a:r>
            <a:r>
              <a:rPr lang="it-IT" sz="4600" dirty="0"/>
              <a:t> et </a:t>
            </a:r>
            <a:r>
              <a:rPr lang="it-IT" sz="4600" dirty="0" err="1"/>
              <a:t>herba</a:t>
            </a:r>
            <a:r>
              <a:rPr lang="it-IT" sz="4600" dirty="0"/>
              <a:t> </a:t>
            </a:r>
            <a:r>
              <a:rPr lang="it-IT" sz="4600" dirty="0" smtClean="0"/>
              <a:t>».</a:t>
            </a:r>
            <a:endParaRPr lang="it-IT" sz="4600" dirty="0"/>
          </a:p>
          <a:p>
            <a:pPr marL="0" indent="0" algn="just">
              <a:buNone/>
            </a:pPr>
            <a:r>
              <a:rPr lang="it-IT" sz="4600" dirty="0"/>
              <a:t>2. Questa sorella protesta per il male che le provochiamo, a causa dell’uso irresponsabile e dell’abuso dei beni che Dio ha posto in lei. Siamo cresciuti pensando che eravamo suoi proprietari e dominatori, autorizzati a saccheggiarla. La violenza che c’è nel cuore umano ferito dal peccato si manifesta anche nei sintomi di malattia che avvertiamo nel suolo, nell’acqua, nell’aria e negli esseri viventi. Per questo, fra i poveri più abbandonati e maltrattati, c’è la nostra oppressa e devastata terra, che « geme e soffre le doglie del parto » (</a:t>
            </a:r>
            <a:r>
              <a:rPr lang="it-IT" sz="4600" dirty="0" err="1"/>
              <a:t>Rm</a:t>
            </a:r>
            <a:r>
              <a:rPr lang="it-IT" sz="4600" dirty="0"/>
              <a:t> 8,22).</a:t>
            </a:r>
            <a:endParaRPr lang="it-IT" sz="4600" dirty="0" smtClean="0"/>
          </a:p>
        </p:txBody>
      </p:sp>
      <p:sp>
        <p:nvSpPr>
          <p:cNvPr id="5" name="Titolo 4"/>
          <p:cNvSpPr>
            <a:spLocks noGrp="1"/>
          </p:cNvSpPr>
          <p:nvPr>
            <p:ph type="title"/>
          </p:nvPr>
        </p:nvSpPr>
        <p:spPr/>
        <p:txBody>
          <a:bodyPr/>
          <a:lstStyle/>
          <a:p>
            <a:endParaRPr lang="it-IT"/>
          </a:p>
        </p:txBody>
      </p:sp>
      <p:sp>
        <p:nvSpPr>
          <p:cNvPr id="9" name="Titolo 1"/>
          <p:cNvSpPr txBox="1">
            <a:spLocks/>
          </p:cNvSpPr>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dirty="0" smtClean="0">
                <a:solidFill>
                  <a:schemeClr val="bg1"/>
                </a:solidFill>
              </a:rPr>
              <a:t>Laudato si’ Per la cura della casa comune</a:t>
            </a:r>
            <a:r>
              <a:rPr lang="it-IT" dirty="0" smtClean="0">
                <a:solidFill>
                  <a:srgbClr val="70AD47">
                    <a:lumMod val="50000"/>
                  </a:srgbClr>
                </a:solidFill>
              </a:rPr>
              <a:t/>
            </a:r>
            <a:br>
              <a:rPr lang="it-IT" dirty="0" smtClean="0">
                <a:solidFill>
                  <a:srgbClr val="70AD47">
                    <a:lumMod val="50000"/>
                  </a:srgbClr>
                </a:solidFill>
              </a:rPr>
            </a:br>
            <a:r>
              <a:rPr lang="it-IT" dirty="0" smtClean="0">
                <a:solidFill>
                  <a:prstClr val="black"/>
                </a:solidFill>
              </a:rPr>
              <a:t/>
            </a:r>
            <a:br>
              <a:rPr lang="it-IT" dirty="0" smtClean="0">
                <a:solidFill>
                  <a:prstClr val="black"/>
                </a:solidFill>
              </a:rPr>
            </a:br>
            <a:endParaRPr lang="it-IT" dirty="0">
              <a:solidFill>
                <a:srgbClr val="70AD47">
                  <a:lumMod val="50000"/>
                </a:srgbClr>
              </a:solidFill>
            </a:endParaRPr>
          </a:p>
        </p:txBody>
      </p:sp>
    </p:spTree>
    <p:extLst>
      <p:ext uri="{BB962C8B-B14F-4D97-AF65-F5344CB8AC3E}">
        <p14:creationId xmlns:p14="http://schemas.microsoft.com/office/powerpoint/2010/main" val="565974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399085"/>
            <a:ext cx="10515600" cy="4351338"/>
          </a:xfrm>
        </p:spPr>
        <p:txBody>
          <a:bodyPr>
            <a:normAutofit fontScale="92500"/>
          </a:bodyPr>
          <a:lstStyle/>
          <a:p>
            <a:pPr marL="0" indent="0" algn="ctr">
              <a:buNone/>
              <a:defRPr lang="it-IT" altLang="en-US"/>
            </a:pPr>
            <a:r>
              <a:rPr lang="it-IT" sz="3900" b="1" dirty="0" smtClean="0"/>
              <a:t>Un’esperienza </a:t>
            </a:r>
            <a:r>
              <a:rPr lang="it-IT" sz="3900" b="1" dirty="0"/>
              <a:t>fondamentale di </a:t>
            </a:r>
            <a:r>
              <a:rPr lang="it-IT" sz="3900" b="1" dirty="0">
                <a:solidFill>
                  <a:srgbClr val="00B050"/>
                </a:solidFill>
              </a:rPr>
              <a:t>contrasto</a:t>
            </a:r>
            <a:r>
              <a:rPr lang="it-IT" sz="3900" b="1" dirty="0"/>
              <a:t>…</a:t>
            </a:r>
          </a:p>
          <a:p>
            <a:pPr marL="0" indent="0" algn="just">
              <a:buNone/>
              <a:defRPr lang="it-IT" altLang="en-US"/>
            </a:pPr>
            <a:r>
              <a:rPr lang="it-IT" sz="3600" dirty="0"/>
              <a:t>…articolata nella dialettica tra i primi due capitoli, in primo luogo in relazione alla terra, </a:t>
            </a:r>
            <a:r>
              <a:rPr lang="it-IT" sz="3600" b="1" dirty="0"/>
              <a:t>ma non solo</a:t>
            </a:r>
            <a:r>
              <a:rPr lang="it-IT" sz="3600" dirty="0"/>
              <a:t>:  </a:t>
            </a:r>
          </a:p>
          <a:p>
            <a:pPr algn="just">
              <a:defRPr lang="it-IT" altLang="en-US"/>
            </a:pPr>
            <a:r>
              <a:rPr lang="it-IT" sz="3000" b="1" dirty="0"/>
              <a:t>Cap I: </a:t>
            </a:r>
            <a:r>
              <a:rPr lang="it-IT" sz="3000" dirty="0">
                <a:solidFill>
                  <a:srgbClr val="00B050"/>
                </a:solidFill>
              </a:rPr>
              <a:t>«Quello che sta accadendo alla nostra casa»</a:t>
            </a:r>
          </a:p>
          <a:p>
            <a:pPr lvl="1" algn="just">
              <a:defRPr lang="it-IT" altLang="en-US"/>
            </a:pPr>
            <a:r>
              <a:rPr lang="it-IT" sz="2600" dirty="0"/>
              <a:t>«ascoltare tanto il grido della terra quanto il grido dei poveri» (n.49, </a:t>
            </a:r>
            <a:r>
              <a:rPr lang="it-IT" sz="2600" dirty="0" err="1"/>
              <a:t>L.Boff</a:t>
            </a:r>
            <a:r>
              <a:rPr lang="it-IT" sz="2600" dirty="0"/>
              <a:t>)</a:t>
            </a:r>
          </a:p>
          <a:p>
            <a:pPr lvl="1" algn="just">
              <a:defRPr lang="it-IT" altLang="en-US"/>
            </a:pPr>
            <a:r>
              <a:rPr lang="it-IT" sz="2600" dirty="0"/>
              <a:t>degrado ambientale ed «</a:t>
            </a:r>
            <a:r>
              <a:rPr lang="it-IT" sz="2600" dirty="0" err="1"/>
              <a:t>inequità</a:t>
            </a:r>
            <a:r>
              <a:rPr lang="it-IT" sz="2600" dirty="0"/>
              <a:t>» di un sistema</a:t>
            </a:r>
          </a:p>
          <a:p>
            <a:pPr algn="just">
              <a:defRPr lang="it-IT" altLang="en-US"/>
            </a:pPr>
            <a:r>
              <a:rPr lang="it-IT" sz="3000" b="1" dirty="0"/>
              <a:t>Cap. II: </a:t>
            </a:r>
            <a:r>
              <a:rPr lang="it-IT" sz="3000" dirty="0">
                <a:solidFill>
                  <a:srgbClr val="00B050"/>
                </a:solidFill>
              </a:rPr>
              <a:t>«Il Vangelo della creazione»</a:t>
            </a:r>
            <a:r>
              <a:rPr lang="it-IT" altLang="en-US" sz="3000" dirty="0">
                <a:solidFill>
                  <a:srgbClr val="00B050"/>
                </a:solidFill>
              </a:rPr>
              <a:t> </a:t>
            </a:r>
            <a:r>
              <a:rPr lang="it-IT" altLang="en-US" sz="3000" dirty="0">
                <a:solidFill>
                  <a:schemeClr val="tx1"/>
                </a:solidFill>
              </a:rPr>
              <a:t>(cuore teologico):</a:t>
            </a:r>
          </a:p>
          <a:p>
            <a:pPr lvl="1" algn="just">
              <a:defRPr lang="it-IT" altLang="en-US"/>
            </a:pPr>
            <a:r>
              <a:rPr lang="it-IT" altLang="en-US" sz="2600" dirty="0">
                <a:solidFill>
                  <a:schemeClr val="tx1"/>
                </a:solidFill>
              </a:rPr>
              <a:t>buon annuncio per il mondo creato; </a:t>
            </a:r>
          </a:p>
          <a:p>
            <a:pPr lvl="1" algn="just">
              <a:defRPr lang="it-IT" altLang="en-US"/>
            </a:pPr>
            <a:r>
              <a:rPr lang="it-IT" altLang="en-US" sz="2600" dirty="0">
                <a:solidFill>
                  <a:schemeClr val="tx1"/>
                </a:solidFill>
              </a:rPr>
              <a:t>la creazione come buon annuncio</a:t>
            </a:r>
            <a:r>
              <a:rPr lang="it-IT" altLang="en-US" sz="2600" dirty="0">
                <a:solidFill>
                  <a:srgbClr val="00B050"/>
                </a:solidFill>
              </a:rPr>
              <a:t> </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dirty="0">
                <a:solidFill>
                  <a:schemeClr val="bg1"/>
                </a:solidFill>
              </a:rPr>
              <a:t>Laudato si’ Per la cura della casa comune</a:t>
            </a:r>
            <a:r>
              <a:rPr lang="it-IT" dirty="0">
                <a:solidFill>
                  <a:srgbClr val="70AD47">
                    <a:lumMod val="50000"/>
                  </a:srgbClr>
                </a:solidFill>
              </a:rPr>
              <a:t/>
            </a:r>
            <a:br>
              <a:rPr lang="it-IT" dirty="0">
                <a:solidFill>
                  <a:srgbClr val="70AD47">
                    <a:lumMod val="50000"/>
                  </a:srgbClr>
                </a:solidFill>
              </a:rPr>
            </a:br>
            <a:r>
              <a:rPr lang="it-IT" dirty="0"/>
              <a:t>Una prospettiva morale</a:t>
            </a:r>
            <a:r>
              <a:rPr lang="it-IT" dirty="0" smtClean="0"/>
              <a:t>? I</a:t>
            </a:r>
            <a:r>
              <a:rPr lang="it-IT" dirty="0">
                <a:solidFill>
                  <a:prstClr val="black"/>
                </a:solidFill>
              </a:rPr>
              <a:t/>
            </a:r>
            <a:br>
              <a:rPr lang="it-IT" dirty="0">
                <a:solidFill>
                  <a:prstClr val="black"/>
                </a:solidFill>
              </a:rPr>
            </a:br>
            <a:endParaRPr lang="it-IT" dirty="0">
              <a:solidFill>
                <a:srgbClr val="70AD47">
                  <a:lumMod val="50000"/>
                </a:srgbClr>
              </a:solidFill>
            </a:endParaRPr>
          </a:p>
        </p:txBody>
      </p:sp>
    </p:spTree>
    <p:extLst>
      <p:ext uri="{BB962C8B-B14F-4D97-AF65-F5344CB8AC3E}">
        <p14:creationId xmlns:p14="http://schemas.microsoft.com/office/powerpoint/2010/main" val="35907351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609397"/>
            <a:ext cx="9428949" cy="4351338"/>
          </a:xfrm>
        </p:spPr>
        <p:txBody>
          <a:bodyPr>
            <a:normAutofit/>
          </a:bodyPr>
          <a:lstStyle/>
          <a:p>
            <a:pPr algn="just">
              <a:defRPr lang="it-IT" altLang="en-US"/>
            </a:pPr>
            <a:r>
              <a:rPr lang="it-IT" sz="3600" dirty="0" smtClean="0">
                <a:solidFill>
                  <a:srgbClr val="00B050"/>
                </a:solidFill>
              </a:rPr>
              <a:t>Cap I: «Quello </a:t>
            </a:r>
            <a:r>
              <a:rPr lang="it-IT" sz="3600" dirty="0">
                <a:solidFill>
                  <a:srgbClr val="00B050"/>
                </a:solidFill>
              </a:rPr>
              <a:t>che sta accadendo alla nostra casa»</a:t>
            </a:r>
          </a:p>
          <a:p>
            <a:pPr>
              <a:defRPr lang="it-IT" altLang="en-US"/>
            </a:pPr>
            <a:r>
              <a:rPr lang="it-IT" sz="3600" dirty="0" smtClean="0"/>
              <a:t>Con </a:t>
            </a:r>
            <a:r>
              <a:rPr lang="it-IT" sz="3600" dirty="0"/>
              <a:t>le parole delle scienze</a:t>
            </a:r>
          </a:p>
          <a:p>
            <a:pPr algn="just">
              <a:defRPr lang="it-IT" altLang="en-US"/>
            </a:pPr>
            <a:r>
              <a:rPr lang="it-IT" sz="3600" dirty="0"/>
              <a:t>Mutamento climatico</a:t>
            </a:r>
            <a:r>
              <a:rPr lang="it-IT" altLang="en-US" sz="3600" dirty="0"/>
              <a:t> </a:t>
            </a:r>
            <a:r>
              <a:rPr lang="it-IT" altLang="en-US" sz="3600" dirty="0" smtClean="0"/>
              <a:t>(</a:t>
            </a:r>
            <a:r>
              <a:rPr lang="it-IT" altLang="en-US" sz="3600" dirty="0" err="1" smtClean="0"/>
              <a:t>decarbonizzare</a:t>
            </a:r>
            <a:r>
              <a:rPr lang="it-IT" altLang="en-US" sz="3600" dirty="0"/>
              <a:t>; sobrietà energetica; </a:t>
            </a:r>
            <a:r>
              <a:rPr lang="it-IT" altLang="en-US" sz="3600" dirty="0" smtClean="0"/>
              <a:t>condizionatori; in </a:t>
            </a:r>
            <a:r>
              <a:rPr lang="it-IT" altLang="en-US" sz="3600" dirty="0"/>
              <a:t>vista di </a:t>
            </a:r>
            <a:r>
              <a:rPr lang="it-IT" altLang="en-US" sz="3600" dirty="0" smtClean="0"/>
              <a:t>Parigi </a:t>
            </a:r>
            <a:r>
              <a:rPr lang="it-IT" altLang="en-US" sz="3600" dirty="0" smtClean="0">
                <a:sym typeface="Wingdings" panose="05000000000000000000" pitchFamily="2" charset="2"/>
              </a:rPr>
              <a:t> V</a:t>
            </a:r>
            <a:r>
              <a:rPr lang="it-IT" altLang="en-US" sz="3600" dirty="0" smtClean="0"/>
              <a:t>)</a:t>
            </a:r>
            <a:endParaRPr lang="it-IT" altLang="en-US" sz="3600" dirty="0"/>
          </a:p>
          <a:p>
            <a:pPr algn="just">
              <a:defRPr lang="it-IT" altLang="en-US"/>
            </a:pPr>
            <a:r>
              <a:rPr lang="it-IT" sz="3600" dirty="0"/>
              <a:t>Biodiversità</a:t>
            </a:r>
          </a:p>
          <a:p>
            <a:pPr algn="just">
              <a:defRPr lang="it-IT" altLang="en-US"/>
            </a:pPr>
            <a:r>
              <a:rPr lang="it-IT" sz="3600" dirty="0"/>
              <a:t>Acqua</a:t>
            </a:r>
          </a:p>
        </p:txBody>
      </p:sp>
      <p:pic>
        <p:nvPicPr>
          <p:cNvPr id="4" name="Immagine 3"/>
          <p:cNvPicPr>
            <a:picLocks noChangeAspect="1"/>
          </p:cNvPicPr>
          <p:nvPr/>
        </p:nvPicPr>
        <p:blipFill rotWithShape="1">
          <a:blip r:embed="rId2"/>
          <a:stretch>
            <a:fillRect/>
          </a:stretch>
        </p:blipFill>
        <p:spPr>
          <a:xfrm>
            <a:off x="0" y="5242070"/>
            <a:ext cx="1611086" cy="1615929"/>
          </a:xfrm>
          <a:prstGeom prst="rect">
            <a:avLst/>
          </a:prstGeom>
        </p:spPr>
      </p:pic>
      <p:pic>
        <p:nvPicPr>
          <p:cNvPr id="7" name="Immagine 6"/>
          <p:cNvPicPr>
            <a:picLocks noChangeAspect="1"/>
          </p:cNvPicPr>
          <p:nvPr/>
        </p:nvPicPr>
        <p:blipFill rotWithShape="1">
          <a:blip r:embed="rId2"/>
          <a:stretch>
            <a:fillRect/>
          </a:stretch>
        </p:blipFill>
        <p:spPr>
          <a:xfrm>
            <a:off x="0" y="5242070"/>
            <a:ext cx="1611086" cy="1615929"/>
          </a:xfrm>
          <a:prstGeom prst="rect">
            <a:avLst/>
          </a:prstGeom>
        </p:spPr>
      </p:pic>
      <p:pic>
        <p:nvPicPr>
          <p:cNvPr id="8" name="Immagine 7"/>
          <p:cNvPicPr>
            <a:picLocks noChangeAspect="1"/>
          </p:cNvPicPr>
          <p:nvPr/>
        </p:nvPicPr>
        <p:blipFill rotWithShape="1">
          <a:blip r:embed="rId3"/>
          <a:stretch>
            <a:fillRect/>
          </a:stretch>
        </p:blipFill>
        <p:spPr>
          <a:xfrm>
            <a:off x="11263086" y="5206599"/>
            <a:ext cx="928913" cy="1651401"/>
          </a:xfrm>
          <a:prstGeom prst="rect">
            <a:avLst/>
          </a:prstGeom>
        </p:spPr>
      </p:pic>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r>
              <a:rPr lang="it-IT">
                <a:solidFill>
                  <a:srgbClr val="70AD47">
                    <a:lumMod val="50000"/>
                  </a:srgbClr>
                </a:solidFill>
              </a:rPr>
              <a:t/>
            </a:r>
            <a:br>
              <a:rPr lang="it-IT">
                <a:solidFill>
                  <a:srgbClr val="70AD47">
                    <a:lumMod val="50000"/>
                  </a:srgbClr>
                </a:solidFill>
              </a:rPr>
            </a:br>
            <a:r>
              <a:rPr lang="it-IT">
                <a:solidFill>
                  <a:prstClr val="black"/>
                </a:solidFill>
              </a:rPr>
              <a:t/>
            </a:r>
            <a:br>
              <a:rPr lang="it-IT">
                <a:solidFill>
                  <a:prstClr val="black"/>
                </a:solidFill>
              </a:rPr>
            </a:br>
            <a:endParaRPr lang="it-IT">
              <a:solidFill>
                <a:srgbClr val="70AD47">
                  <a:lumMod val="50000"/>
                </a:srgbClr>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30306" y="1922929"/>
            <a:ext cx="11456894" cy="5037806"/>
          </a:xfrm>
        </p:spPr>
        <p:txBody>
          <a:bodyPr>
            <a:normAutofit fontScale="40000" lnSpcReduction="20000"/>
          </a:bodyPr>
          <a:lstStyle/>
          <a:p>
            <a:pPr marL="0" indent="0" algn="ctr">
              <a:buNone/>
              <a:defRPr lang="it-IT" altLang="en-US"/>
            </a:pPr>
            <a:r>
              <a:rPr lang="it-IT" sz="9800">
                <a:hlinkClick r:id="rId2"/>
              </a:rPr>
              <a:t>www.thecallofpopefrancis.org/it#petition-description</a:t>
            </a:r>
            <a:endParaRPr lang="it-IT" sz="9800"/>
          </a:p>
          <a:p>
            <a:pPr marL="0" indent="0" algn="ctr" latinLnBrk="0">
              <a:buNone/>
              <a:defRPr lang="it-IT" altLang="en-US"/>
            </a:pPr>
            <a:endParaRPr lang="it-IT" altLang="" sz="3600">
              <a:solidFill>
                <a:schemeClr val="accent6">
                  <a:lumMod val="75000"/>
                </a:schemeClr>
              </a:solidFill>
            </a:endParaRPr>
          </a:p>
          <a:p>
            <a:pPr lvl="0">
              <a:defRPr lang="it-IT" altLang="en-US"/>
            </a:pPr>
            <a:r>
              <a:rPr lang="it-IT" sz="3600" i="1"/>
              <a:t>Ai Capi di Stato e di Governo dei Paesi partecipanti alla XXI Conferenza Internazionale sul Cambiamento Climatico (30 novembre - 15 dicembre 2015, Parigi). </a:t>
            </a:r>
            <a:r>
              <a:rPr lang="it-IT" sz="3600"/>
              <a:t/>
            </a:r>
            <a:br>
              <a:rPr lang="it-IT" sz="3600"/>
            </a:br>
            <a:r>
              <a:rPr lang="it-IT" sz="3600"/>
              <a:t/>
            </a:r>
            <a:br>
              <a:rPr lang="it-IT" sz="3600"/>
            </a:br>
            <a:r>
              <a:rPr lang="it-IT" sz="3600" i="1"/>
              <a:t>A nome dei nostri bambini, che senza il vostro impegno, erediteranno un pianeta degradato e pericoloso. </a:t>
            </a:r>
            <a:r>
              <a:rPr lang="it-IT" sz="3600"/>
              <a:t/>
            </a:r>
            <a:br>
              <a:rPr lang="it-IT" sz="3600"/>
            </a:br>
            <a:r>
              <a:rPr lang="it-IT" sz="3600"/>
              <a:t/>
            </a:r>
            <a:br>
              <a:rPr lang="it-IT" sz="3600"/>
            </a:br>
            <a:r>
              <a:rPr lang="it-IT" sz="3600" i="1"/>
              <a:t>A nome dei poveri e del pianeta, prime vittime dell’inquinamento e l’impatto delle mutazioni climatiche. </a:t>
            </a:r>
            <a:r>
              <a:rPr lang="it-IT" sz="3600"/>
              <a:t/>
            </a:r>
            <a:br>
              <a:rPr lang="it-IT" sz="3600"/>
            </a:br>
            <a:r>
              <a:rPr lang="it-IT" sz="3600"/>
              <a:t/>
            </a:r>
            <a:br>
              <a:rPr lang="it-IT" sz="3600"/>
            </a:br>
            <a:r>
              <a:rPr lang="it-IT" sz="3600" i="1"/>
              <a:t>A nome dell’intera famiglia umana, nella quale non ci sono frontiere e barriere politiche o sociali che vi permettano di esimervi della vostra responsabilità.</a:t>
            </a:r>
          </a:p>
          <a:p>
            <a:pPr lvl="0">
              <a:defRPr lang="it-IT" altLang="en-US"/>
            </a:pPr>
            <a:r>
              <a:rPr lang="it-IT" sz="3600"/>
              <a:t>Vi chiedo di accogliere l’appello che ha lanciato Papa Francesco nell’enciclica “Laudato si’” sulla “cura della casa comune”, nella quale riconosce che l’umanità è ancora in tempo per evitare la catastrofe ecologica e vi chiede impegni concreti per “un’autentica ecologia umana”.</a:t>
            </a:r>
          </a:p>
          <a:p>
            <a:pPr lvl="0">
              <a:defRPr lang="it-IT" altLang="en-US"/>
            </a:pPr>
            <a:r>
              <a:rPr lang="it-IT" sz="3600"/>
              <a:t>Nelle deliberazioni della vostra Conferenza sul Cambiamento Climatico, vi chiedo di ascoltare l’appello lanciato da Francesco a rispettare il clima come “un bene comune, di tutti e per tutti” (n. 23).</a:t>
            </a:r>
          </a:p>
          <a:p>
            <a:pPr lvl="0">
              <a:defRPr lang="it-IT" altLang="en-US"/>
            </a:pPr>
            <a:r>
              <a:rPr lang="it-IT" sz="3600"/>
              <a:t>Nell’enciclica, il Papa riconosce: “I cambiamenti climatici sono un problema globale con gravi implicazioni ambientali, sociali, economiche, distributive e politiche, e costituiscono una delle principali sfide attuali per l’umanità. Gli impatti più pesanti probabilmente ricadranno nei prossimi decenni sui Paesi in via di sviluppo” (n. 25).</a:t>
            </a:r>
          </a:p>
          <a:p>
            <a:pPr lvl="0">
              <a:defRPr lang="it-IT" altLang="en-US"/>
            </a:pPr>
            <a:r>
              <a:rPr lang="it-IT" sz="3600"/>
              <a:t>Per questi motivi Francesco lancia questa richiesta che io faccio mia: “È diventato urgente e impellente lo sviluppo di politiche affinché nei prossimi anni l’emissione di anidride carbonica e di altri gas altamente inquinanti si riduca drasticamente, ad esempio, sostituendo i combustibili fossili e sviluppando fonti di energia rinnovabile” (n. 26).</a:t>
            </a:r>
          </a:p>
          <a:p>
            <a:pPr lvl="0">
              <a:defRPr lang="it-IT" altLang="en-US"/>
            </a:pPr>
            <a:r>
              <a:rPr lang="it-IT" sz="3600"/>
              <a:t>Siamo ancora in tempo per salvare il pianeta che consegneremo ai nostri figli. Per questo motivo, firmo questa petizione e vi chiedo di rispondere con impegni concreti all’appello del Papa.</a:t>
            </a:r>
          </a:p>
          <a:p>
            <a:pPr marL="0" indent="0" algn="ctr" latinLnBrk="0">
              <a:buNone/>
              <a:defRPr lang="it-IT" altLang="en-US"/>
            </a:pPr>
            <a:endParaRPr lang="it-IT" altLang="" sz="3600">
              <a:solidFill>
                <a:schemeClr val="accent6">
                  <a:lumMod val="75000"/>
                </a:schemeClr>
              </a:solidFill>
            </a:endParaRP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 petizione per il clima a partire dalla Laudato si’</a:t>
            </a:r>
            <a:br>
              <a:rPr lang="it-IT">
                <a:solidFill>
                  <a:schemeClr val="bg1"/>
                </a:solidFill>
              </a:rPr>
            </a:br>
            <a:endParaRPr lang="it-IT">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609397"/>
            <a:ext cx="9428949" cy="4351338"/>
          </a:xfrm>
        </p:spPr>
        <p:txBody>
          <a:bodyPr>
            <a:normAutofit/>
          </a:bodyPr>
          <a:lstStyle/>
          <a:p>
            <a:pPr algn="just">
              <a:defRPr lang="it-IT" altLang="en-US"/>
            </a:pPr>
            <a:r>
              <a:rPr lang="it-IT" sz="3600" dirty="0">
                <a:solidFill>
                  <a:srgbClr val="00B050"/>
                </a:solidFill>
              </a:rPr>
              <a:t>Cap I: «Quello che sta accadendo alla nostra casa»</a:t>
            </a:r>
          </a:p>
          <a:p>
            <a:pPr marL="0" indent="0" algn="ctr" latinLnBrk="0">
              <a:buNone/>
              <a:defRPr lang="it-IT" altLang="en-US"/>
            </a:pPr>
            <a:endParaRPr lang="it-IT" altLang="" sz="3600" dirty="0">
              <a:solidFill>
                <a:schemeClr val="accent6">
                  <a:lumMod val="75000"/>
                </a:schemeClr>
              </a:solidFill>
            </a:endParaRPr>
          </a:p>
          <a:p>
            <a:pPr algn="just">
              <a:defRPr lang="it-IT" altLang="en-US"/>
            </a:pPr>
            <a:r>
              <a:rPr lang="it-IT" sz="3600" dirty="0" smtClean="0"/>
              <a:t>Economia circolare vs cultura </a:t>
            </a:r>
            <a:r>
              <a:rPr lang="it-IT" sz="3600" dirty="0"/>
              <a:t>dello scarto </a:t>
            </a:r>
            <a:endParaRPr lang="it-IT" sz="3600" dirty="0" smtClean="0"/>
          </a:p>
          <a:p>
            <a:pPr algn="just">
              <a:defRPr lang="it-IT" altLang="en-US"/>
            </a:pPr>
            <a:r>
              <a:rPr lang="it-IT" sz="3600" dirty="0" err="1" smtClean="0"/>
              <a:t>Inequità</a:t>
            </a:r>
            <a:endParaRPr lang="it-IT" sz="3600" dirty="0"/>
          </a:p>
          <a:p>
            <a:pPr algn="just">
              <a:defRPr lang="it-IT" altLang="en-US"/>
            </a:pPr>
            <a:r>
              <a:rPr lang="it-IT" sz="3600" dirty="0" smtClean="0"/>
              <a:t>Ascoltare </a:t>
            </a:r>
            <a:r>
              <a:rPr lang="it-IT" sz="3600" dirty="0"/>
              <a:t>il grido della terra </a:t>
            </a:r>
            <a:r>
              <a:rPr lang="it-IT" sz="3600" b="1" dirty="0">
                <a:effectLst>
                  <a:outerShdw blurRad="76200" dist="76200" dir="2700000" algn="ctr" rotWithShape="0">
                    <a:srgbClr val="000000">
                      <a:alpha val="50000"/>
                    </a:srgbClr>
                  </a:outerShdw>
                </a:effectLst>
              </a:rPr>
              <a:t>e</a:t>
            </a:r>
            <a:r>
              <a:rPr lang="it-IT" sz="3600" dirty="0"/>
              <a:t> il grido dei </a:t>
            </a:r>
            <a:r>
              <a:rPr lang="it-IT" sz="3600" dirty="0" smtClean="0"/>
              <a:t>poveri (</a:t>
            </a:r>
            <a:r>
              <a:rPr lang="it-IT" sz="3600" dirty="0" err="1" smtClean="0"/>
              <a:t>L.Boff</a:t>
            </a:r>
            <a:r>
              <a:rPr lang="it-IT" sz="3600" dirty="0" smtClean="0"/>
              <a:t>)</a:t>
            </a:r>
            <a:endParaRPr lang="it-IT" sz="3600" dirty="0"/>
          </a:p>
        </p:txBody>
      </p:sp>
      <p:pic>
        <p:nvPicPr>
          <p:cNvPr id="4" name="Immagine 3"/>
          <p:cNvPicPr>
            <a:picLocks noChangeAspect="1"/>
          </p:cNvPicPr>
          <p:nvPr/>
        </p:nvPicPr>
        <p:blipFill rotWithShape="1">
          <a:blip r:embed="rId2"/>
          <a:stretch>
            <a:fillRect/>
          </a:stretch>
        </p:blipFill>
        <p:spPr>
          <a:xfrm>
            <a:off x="0" y="5242070"/>
            <a:ext cx="1611086" cy="1615929"/>
          </a:xfrm>
          <a:prstGeom prst="rect">
            <a:avLst/>
          </a:prstGeom>
        </p:spPr>
      </p:pic>
      <p:pic>
        <p:nvPicPr>
          <p:cNvPr id="7" name="Immagine 6"/>
          <p:cNvPicPr>
            <a:picLocks noChangeAspect="1"/>
          </p:cNvPicPr>
          <p:nvPr/>
        </p:nvPicPr>
        <p:blipFill rotWithShape="1">
          <a:blip r:embed="rId2"/>
          <a:stretch>
            <a:fillRect/>
          </a:stretch>
        </p:blipFill>
        <p:spPr>
          <a:xfrm>
            <a:off x="0" y="5242070"/>
            <a:ext cx="1611086" cy="1615929"/>
          </a:xfrm>
          <a:prstGeom prst="rect">
            <a:avLst/>
          </a:prstGeom>
        </p:spPr>
      </p:pic>
      <p:pic>
        <p:nvPicPr>
          <p:cNvPr id="8" name="Immagine 7"/>
          <p:cNvPicPr>
            <a:picLocks noChangeAspect="1"/>
          </p:cNvPicPr>
          <p:nvPr/>
        </p:nvPicPr>
        <p:blipFill rotWithShape="1">
          <a:blip r:embed="rId3"/>
          <a:stretch>
            <a:fillRect/>
          </a:stretch>
        </p:blipFill>
        <p:spPr>
          <a:xfrm>
            <a:off x="11263086" y="5206599"/>
            <a:ext cx="928913" cy="1651401"/>
          </a:xfrm>
          <a:prstGeom prst="rect">
            <a:avLst/>
          </a:prstGeom>
        </p:spPr>
      </p:pic>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r>
              <a:rPr lang="it-IT">
                <a:solidFill>
                  <a:srgbClr val="70AD47">
                    <a:lumMod val="50000"/>
                  </a:srgbClr>
                </a:solidFill>
              </a:rPr>
              <a:t/>
            </a:r>
            <a:br>
              <a:rPr lang="it-IT">
                <a:solidFill>
                  <a:srgbClr val="70AD47">
                    <a:lumMod val="50000"/>
                  </a:srgbClr>
                </a:solidFill>
              </a:rPr>
            </a:br>
            <a:r>
              <a:rPr lang="it-IT">
                <a:solidFill>
                  <a:prstClr val="black"/>
                </a:solidFill>
              </a:rPr>
              <a:t/>
            </a:r>
            <a:br>
              <a:rPr lang="it-IT">
                <a:solidFill>
                  <a:prstClr val="black"/>
                </a:solidFill>
              </a:rPr>
            </a:br>
            <a:endParaRPr lang="it-IT">
              <a:solidFill>
                <a:srgbClr val="70AD47">
                  <a:lumMod val="50000"/>
                </a:srgbClr>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609397"/>
            <a:ext cx="10515600" cy="4351338"/>
          </a:xfrm>
        </p:spPr>
        <p:txBody>
          <a:bodyPr>
            <a:normAutofit/>
          </a:bodyPr>
          <a:lstStyle/>
          <a:p>
            <a:pPr marL="0" indent="0" algn="ctr">
              <a:buNone/>
              <a:defRPr lang="it-IT" altLang="en-US"/>
            </a:pPr>
            <a:r>
              <a:rPr lang="it-IT" sz="3600" i="1"/>
              <a:t>Nel segno di </a:t>
            </a:r>
            <a:r>
              <a:rPr lang="it-IT" sz="3600" b="1" i="1"/>
              <a:t>Francesco</a:t>
            </a:r>
          </a:p>
          <a:p>
            <a:pPr marL="0" indent="0" algn="just">
              <a:buNone/>
              <a:defRPr lang="it-IT" altLang="en-US"/>
            </a:pPr>
            <a:r>
              <a:rPr lang="it-IT" sz="3600"/>
              <a:t>"Piccoli ma forti nell’amore di Dio, come san Francesco d’Assisi, tutti i cristiani siamo chiamati a prenderci cura della fragilità del popolo e del      		mondo in cui viviamo" (EG, n. 216).</a:t>
            </a:r>
          </a:p>
        </p:txBody>
      </p:sp>
      <p:pic>
        <p:nvPicPr>
          <p:cNvPr id="4" name="Immagine 3"/>
          <p:cNvPicPr>
            <a:picLocks noChangeAspect="1"/>
          </p:cNvPicPr>
          <p:nvPr/>
        </p:nvPicPr>
        <p:blipFill rotWithShape="1">
          <a:blip r:embed="rId2"/>
          <a:stretch>
            <a:fillRect/>
          </a:stretch>
        </p:blipFill>
        <p:spPr>
          <a:xfrm>
            <a:off x="0" y="5242070"/>
            <a:ext cx="1611086" cy="1615929"/>
          </a:xfrm>
          <a:prstGeom prst="rect">
            <a:avLst/>
          </a:prstGeom>
        </p:spPr>
      </p:pic>
      <p:pic>
        <p:nvPicPr>
          <p:cNvPr id="7" name="Immagine 6"/>
          <p:cNvPicPr>
            <a:picLocks noChangeAspect="1"/>
          </p:cNvPicPr>
          <p:nvPr/>
        </p:nvPicPr>
        <p:blipFill rotWithShape="1">
          <a:blip r:embed="rId2"/>
          <a:stretch>
            <a:fillRect/>
          </a:stretch>
        </p:blipFill>
        <p:spPr>
          <a:xfrm>
            <a:off x="0" y="5242070"/>
            <a:ext cx="1611086" cy="1615929"/>
          </a:xfrm>
          <a:prstGeom prst="rect">
            <a:avLst/>
          </a:prstGeom>
        </p:spPr>
      </p:pic>
      <p:pic>
        <p:nvPicPr>
          <p:cNvPr id="8" name="Immagine 7"/>
          <p:cNvPicPr>
            <a:picLocks noChangeAspect="1"/>
          </p:cNvPicPr>
          <p:nvPr/>
        </p:nvPicPr>
        <p:blipFill rotWithShape="1">
          <a:blip r:embed="rId3"/>
          <a:stretch>
            <a:fillRect/>
          </a:stretch>
        </p:blipFill>
        <p:spPr>
          <a:xfrm>
            <a:off x="11263086" y="5206599"/>
            <a:ext cx="928913" cy="1651401"/>
          </a:xfrm>
          <a:prstGeom prst="rect">
            <a:avLst/>
          </a:prstGeom>
        </p:spPr>
      </p:pic>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a:t>
            </a:r>
          </a:p>
          <a:p>
            <a:pPr algn="ctr">
              <a:defRPr lang="it-IT" altLang="en-US"/>
            </a:pPr>
            <a:r>
              <a:rPr lang="it-IT">
                <a:solidFill>
                  <a:schemeClr val="bg1"/>
                </a:solidFill>
              </a:rPr>
              <a:t>Per la cura della casa comune</a:t>
            </a:r>
            <a:r>
              <a:rPr lang="it-IT">
                <a:solidFill>
                  <a:srgbClr val="70AD47">
                    <a:lumMod val="50000"/>
                  </a:srgbClr>
                </a:solidFill>
              </a:rPr>
              <a:t/>
            </a:r>
            <a:br>
              <a:rPr lang="it-IT">
                <a:solidFill>
                  <a:srgbClr val="70AD47">
                    <a:lumMod val="50000"/>
                  </a:srgbClr>
                </a:solidFill>
              </a:rPr>
            </a:br>
            <a:r>
              <a:rPr lang="it-IT">
                <a:solidFill>
                  <a:prstClr val="black"/>
                </a:solidFill>
              </a:rPr>
              <a:t/>
            </a:r>
            <a:br>
              <a:rPr lang="it-IT">
                <a:solidFill>
                  <a:prstClr val="black"/>
                </a:solidFill>
              </a:rPr>
            </a:br>
            <a:endParaRPr lang="it-IT">
              <a:solidFill>
                <a:srgbClr val="70AD47">
                  <a:lumMod val="50000"/>
                </a:srgbClr>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45459" y="2609397"/>
            <a:ext cx="10824881" cy="4351338"/>
          </a:xfrm>
        </p:spPr>
        <p:txBody>
          <a:bodyPr>
            <a:normAutofit/>
          </a:bodyPr>
          <a:lstStyle/>
          <a:p>
            <a:pPr marL="0" indent="0" algn="ctr">
              <a:buNone/>
              <a:defRPr lang="it-IT" altLang="en-US"/>
            </a:pPr>
            <a:r>
              <a:rPr lang="it-IT" sz="3600" b="1"/>
              <a:t>  </a:t>
            </a:r>
            <a:r>
              <a:rPr lang="it-IT" altLang="en-US" sz="3600" b="1"/>
              <a:t>I</a:t>
            </a:r>
            <a:r>
              <a:rPr lang="it-IT" sz="3600" b="1"/>
              <a:t>nterpella</a:t>
            </a:r>
            <a:r>
              <a:rPr lang="it-IT" altLang="en-US" sz="3600" b="1"/>
              <a:t>zione per</a:t>
            </a:r>
            <a:r>
              <a:rPr lang="it-IT" sz="3600" b="1"/>
              <a:t> un soggetto </a:t>
            </a:r>
            <a:r>
              <a:rPr lang="it-IT" sz="3600" b="1">
                <a:solidFill>
                  <a:srgbClr val="00B050"/>
                </a:solidFill>
              </a:rPr>
              <a:t>responsabile</a:t>
            </a:r>
            <a:r>
              <a:rPr lang="it-IT" sz="3600" b="1"/>
              <a:t>…</a:t>
            </a:r>
          </a:p>
          <a:p>
            <a:pPr algn="just">
              <a:defRPr lang="it-IT" altLang="en-US"/>
            </a:pPr>
            <a:r>
              <a:rPr lang="it-IT" sz="3200"/>
              <a:t>«Questa responsabilità di fronte ad una terra che è di Dio, implica che l’essere umano, dotato di intelligenza, rispetti le leggi della natura e i delicati equilibri tra gli esseri di questo mondo» (n.69)</a:t>
            </a:r>
          </a:p>
          <a:p>
            <a:pPr algn="just">
              <a:defRPr lang="it-IT" altLang="en-US"/>
            </a:pPr>
            <a:r>
              <a:rPr lang="it-IT" sz="3200"/>
              <a:t>48 occorrenze di </a:t>
            </a:r>
            <a:r>
              <a:rPr lang="it-IT" sz="3200" b="1"/>
              <a:t>responsabilità </a:t>
            </a:r>
            <a:r>
              <a:rPr lang="it-IT" sz="3200"/>
              <a:t>o correlati, sia in contesti etico-teologici, che politico-ecologico-sociali</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r>
              <a:rPr lang="it-IT">
                <a:solidFill>
                  <a:srgbClr val="70AD47">
                    <a:lumMod val="50000"/>
                  </a:srgbClr>
                </a:solidFill>
              </a:rPr>
              <a:t/>
            </a:r>
            <a:br>
              <a:rPr lang="it-IT">
                <a:solidFill>
                  <a:srgbClr val="70AD47">
                    <a:lumMod val="50000"/>
                  </a:srgbClr>
                </a:solidFill>
              </a:rPr>
            </a:br>
            <a:endParaRPr lang="it-IT"/>
          </a:p>
        </p:txBody>
      </p:sp>
      <p:pic>
        <p:nvPicPr>
          <p:cNvPr id="6" name="Immagine 5"/>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609397"/>
            <a:ext cx="10515600" cy="4351338"/>
          </a:xfrm>
        </p:spPr>
        <p:txBody>
          <a:bodyPr>
            <a:normAutofit/>
          </a:bodyPr>
          <a:lstStyle/>
          <a:p>
            <a:pPr marL="0" indent="0" algn="just">
              <a:buNone/>
              <a:defRPr lang="it-IT" altLang="en-US"/>
            </a:pPr>
            <a:r>
              <a:rPr lang="it-IT" sz="3600"/>
              <a:t>…</a:t>
            </a:r>
            <a:r>
              <a:rPr lang="it-IT" sz="3600" b="1"/>
              <a:t>chiamandolo ad una pratica di </a:t>
            </a:r>
            <a:r>
              <a:rPr lang="it-IT" sz="3600" b="1">
                <a:solidFill>
                  <a:srgbClr val="00B050"/>
                </a:solidFill>
              </a:rPr>
              <a:t>cura</a:t>
            </a:r>
            <a:r>
              <a:rPr lang="it-IT" sz="3600" b="1">
                <a:solidFill>
                  <a:schemeClr val="accent6">
                    <a:lumMod val="75000"/>
                  </a:schemeClr>
                </a:solidFill>
              </a:rPr>
              <a:t> </a:t>
            </a:r>
            <a:r>
              <a:rPr lang="it-IT" sz="3600"/>
              <a:t>(</a:t>
            </a:r>
            <a:r>
              <a:rPr lang="it-IT" sz="3600" b="1"/>
              <a:t>92</a:t>
            </a:r>
            <a:r>
              <a:rPr lang="it-IT" sz="3600"/>
              <a:t> occorrenze) a vasto raggio, rivolta ad esempio a</a:t>
            </a:r>
          </a:p>
          <a:p>
            <a:pPr algn="just">
              <a:defRPr lang="it-IT" altLang="en-US"/>
            </a:pPr>
            <a:r>
              <a:rPr lang="it-IT"/>
              <a:t>ecosistemi (nn.36, 139), biodiversità (n.37-39), specie a rischio (n.42),</a:t>
            </a:r>
          </a:p>
          <a:p>
            <a:pPr algn="just">
              <a:defRPr lang="it-IT" altLang="en-US"/>
            </a:pPr>
            <a:r>
              <a:rPr lang="it-IT"/>
              <a:t>diversità culturale (nn.143-146), </a:t>
            </a:r>
          </a:p>
          <a:p>
            <a:pPr algn="just">
              <a:defRPr lang="it-IT" altLang="en-US"/>
            </a:pPr>
            <a:r>
              <a:rPr lang="it-IT"/>
              <a:t>vita umana (n.136) </a:t>
            </a:r>
          </a:p>
          <a:p>
            <a:pPr marL="0" indent="0" algn="just">
              <a:buNone/>
              <a:defRPr lang="it-IT" altLang="en-US"/>
            </a:pPr>
            <a:r>
              <a:rPr lang="it-IT" sz="3600"/>
              <a:t>…</a:t>
            </a:r>
            <a:r>
              <a:rPr lang="it-IT" sz="3600" b="1"/>
              <a:t>cura de</a:t>
            </a:r>
            <a:r>
              <a:rPr lang="it-IT" altLang="en-US" sz="3600" b="1"/>
              <a:t>l</a:t>
            </a:r>
            <a:r>
              <a:rPr lang="it-IT" sz="3600" b="1"/>
              <a:t>l</a:t>
            </a:r>
            <a:r>
              <a:rPr lang="it-IT" altLang="en-US" sz="3600" b="1"/>
              <a:t>a </a:t>
            </a:r>
            <a:r>
              <a:rPr lang="it-IT" altLang="en-US" sz="3600" b="1">
                <a:solidFill>
                  <a:srgbClr val="00B050"/>
                </a:solidFill>
              </a:rPr>
              <a:t>casa comune</a:t>
            </a:r>
            <a:r>
              <a:rPr lang="it-IT" altLang="en-US" sz="3600" b="1">
                <a:solidFill>
                  <a:schemeClr val="tx1"/>
                </a:solidFill>
              </a:rPr>
              <a:t>, cura del </a:t>
            </a:r>
            <a:r>
              <a:rPr lang="it-IT" altLang="en-US" sz="3600" b="1">
                <a:solidFill>
                  <a:srgbClr val="00B050"/>
                </a:solidFill>
              </a:rPr>
              <a:t>m</a:t>
            </a:r>
            <a:r>
              <a:rPr lang="it-IT" sz="3600" b="1">
                <a:solidFill>
                  <a:srgbClr val="00B050"/>
                </a:solidFill>
              </a:rPr>
              <a:t>ondo</a:t>
            </a:r>
            <a:r>
              <a:rPr lang="it-IT" sz="3600">
                <a:solidFill>
                  <a:srgbClr val="00B050"/>
                </a:solidFill>
              </a:rPr>
              <a:t> </a:t>
            </a:r>
            <a:r>
              <a:rPr lang="it-IT" sz="3600"/>
              <a:t>(cf. Elena Pulcini)</a:t>
            </a:r>
            <a:r>
              <a:rPr lang="it-IT" altLang="en-US" sz="3600"/>
              <a:t>...</a:t>
            </a:r>
          </a:p>
          <a:p>
            <a:pPr marL="0" indent="0" algn="just">
              <a:buNone/>
              <a:defRPr lang="it-IT" altLang="en-US"/>
            </a:pPr>
            <a:r>
              <a:rPr lang="it-IT" altLang="en-US" sz="3600"/>
              <a:t>...tra </a:t>
            </a:r>
            <a:r>
              <a:rPr lang="it-IT" altLang="en-US" sz="3600" b="1"/>
              <a:t>giustizia</a:t>
            </a:r>
            <a:r>
              <a:rPr lang="it-IT" altLang="en-US" sz="3600"/>
              <a:t> e </a:t>
            </a:r>
            <a:r>
              <a:rPr lang="it-IT" altLang="en-US" sz="3600" b="1"/>
              <a:t>sostenibilità</a:t>
            </a:r>
            <a:r>
              <a:rPr lang="it-IT" altLang="en-US" sz="3600"/>
              <a:t>.</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r>
              <a:rPr lang="it-IT">
                <a:solidFill>
                  <a:srgbClr val="70AD47">
                    <a:lumMod val="50000"/>
                  </a:srgbClr>
                </a:solidFill>
              </a:rPr>
              <a:t/>
            </a:r>
            <a:br>
              <a:rPr lang="it-IT">
                <a:solidFill>
                  <a:srgbClr val="70AD47">
                    <a:lumMod val="50000"/>
                  </a:srgbClr>
                </a:solidFill>
              </a:rPr>
            </a:br>
            <a:endParaRPr lang="it-IT"/>
          </a:p>
        </p:txBody>
      </p:sp>
      <p:pic>
        <p:nvPicPr>
          <p:cNvPr id="6" name="Immagine 5"/>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358153" y="2609397"/>
            <a:ext cx="9695330" cy="4351338"/>
          </a:xfrm>
        </p:spPr>
        <p:txBody>
          <a:bodyPr>
            <a:normAutofit fontScale="92500" lnSpcReduction="20000"/>
          </a:bodyPr>
          <a:lstStyle/>
          <a:p>
            <a:pPr algn="just">
              <a:defRPr lang="it-IT" altLang="en-US"/>
            </a:pPr>
            <a:r>
              <a:rPr lang="it-IT" sz="3600" b="1" dirty="0"/>
              <a:t>Due direzioni </a:t>
            </a:r>
            <a:r>
              <a:rPr lang="it-IT" sz="3600" dirty="0"/>
              <a:t>per un’Enciclica intessuta di</a:t>
            </a:r>
          </a:p>
          <a:p>
            <a:pPr lvl="1" algn="just">
              <a:defRPr lang="it-IT" altLang="en-US"/>
            </a:pPr>
            <a:r>
              <a:rPr lang="it-IT" sz="3200" dirty="0"/>
              <a:t> </a:t>
            </a:r>
            <a:r>
              <a:rPr lang="it-IT" sz="3200" dirty="0">
                <a:solidFill>
                  <a:srgbClr val="00B050"/>
                </a:solidFill>
              </a:rPr>
              <a:t>contemplazione</a:t>
            </a:r>
            <a:r>
              <a:rPr lang="it-IT" sz="3200" dirty="0"/>
              <a:t>, radicata nella Scrittura e nella tradizione</a:t>
            </a:r>
            <a:r>
              <a:rPr lang="it-IT" altLang="en-US" sz="3200" dirty="0"/>
              <a:t> (</a:t>
            </a:r>
            <a:r>
              <a:rPr lang="it-IT" altLang="en-US" sz="3200" dirty="0" err="1"/>
              <a:t>cap.II</a:t>
            </a:r>
            <a:r>
              <a:rPr lang="it-IT" altLang="en-US" sz="3200" dirty="0"/>
              <a:t>)</a:t>
            </a:r>
            <a:r>
              <a:rPr lang="it-IT" sz="3200" dirty="0"/>
              <a:t>, </a:t>
            </a:r>
          </a:p>
          <a:p>
            <a:pPr lvl="1" algn="just">
              <a:defRPr lang="it-IT" altLang="en-US"/>
            </a:pPr>
            <a:r>
              <a:rPr lang="it-IT" sz="3200" dirty="0"/>
              <a:t>ma anche di </a:t>
            </a:r>
            <a:r>
              <a:rPr lang="it-IT" sz="3200" dirty="0">
                <a:solidFill>
                  <a:srgbClr val="00B050"/>
                </a:solidFill>
              </a:rPr>
              <a:t>convocazione</a:t>
            </a:r>
            <a:r>
              <a:rPr lang="it-IT" sz="3200" dirty="0"/>
              <a:t>, a vasto raggio </a:t>
            </a:r>
            <a:r>
              <a:rPr lang="it-IT" sz="3000" dirty="0"/>
              <a:t>(ecumene cristiana, mondo delle religioni, diversi orientamenti ideali; competenze disciplinari ed oltre).</a:t>
            </a:r>
          </a:p>
          <a:p>
            <a:pPr algn="just">
              <a:defRPr lang="it-IT" altLang="en-US"/>
            </a:pPr>
            <a:r>
              <a:rPr lang="it-IT" sz="3600" b="1" dirty="0"/>
              <a:t>Due assi portanti </a:t>
            </a:r>
            <a:r>
              <a:rPr lang="it-IT" sz="3600" dirty="0"/>
              <a:t>per il discorso etico, ambedue molto solidi, </a:t>
            </a:r>
          </a:p>
          <a:p>
            <a:pPr lvl="1" algn="just">
              <a:defRPr lang="it-IT" altLang="en-US"/>
            </a:pPr>
            <a:r>
              <a:rPr lang="it-IT" sz="3200" dirty="0"/>
              <a:t>l'uno "confessante«, </a:t>
            </a:r>
            <a:r>
              <a:rPr lang="it-IT" sz="3200" dirty="0">
                <a:solidFill>
                  <a:srgbClr val="00B050"/>
                </a:solidFill>
              </a:rPr>
              <a:t>biblico e francescano</a:t>
            </a:r>
            <a:r>
              <a:rPr lang="it-IT" altLang="en-US" sz="3200" dirty="0">
                <a:solidFill>
                  <a:srgbClr val="00B050"/>
                </a:solidFill>
              </a:rPr>
              <a:t> </a:t>
            </a:r>
            <a:r>
              <a:rPr lang="it-IT" altLang="en-US" sz="3200" dirty="0">
                <a:solidFill>
                  <a:schemeClr val="tx1"/>
                </a:solidFill>
              </a:rPr>
              <a:t>(II, VI)</a:t>
            </a:r>
            <a:r>
              <a:rPr lang="it-IT" sz="3200" dirty="0"/>
              <a:t>, </a:t>
            </a:r>
          </a:p>
          <a:p>
            <a:pPr lvl="1" algn="just">
              <a:defRPr lang="it-IT" altLang="en-US"/>
            </a:pPr>
            <a:r>
              <a:rPr lang="it-IT" sz="3200" dirty="0"/>
              <a:t>l'altro più </a:t>
            </a:r>
            <a:r>
              <a:rPr lang="it-IT" sz="3200" dirty="0" smtClean="0"/>
              <a:t>direttamente collegato </a:t>
            </a:r>
            <a:r>
              <a:rPr lang="it-IT" sz="3200" dirty="0"/>
              <a:t>all'</a:t>
            </a:r>
            <a:r>
              <a:rPr lang="it-IT" sz="3200" dirty="0">
                <a:solidFill>
                  <a:srgbClr val="00B050"/>
                </a:solidFill>
              </a:rPr>
              <a:t>esperienza ecologica del mondo</a:t>
            </a:r>
            <a:r>
              <a:rPr lang="it-IT" altLang="en-US" sz="3200" dirty="0">
                <a:solidFill>
                  <a:srgbClr val="00B050"/>
                </a:solidFill>
              </a:rPr>
              <a:t> </a:t>
            </a:r>
            <a:r>
              <a:rPr lang="it-IT" altLang="en-US" sz="3200" dirty="0">
                <a:solidFill>
                  <a:schemeClr val="tx1"/>
                </a:solidFill>
              </a:rPr>
              <a:t>(IV)</a:t>
            </a:r>
            <a:r>
              <a:rPr lang="it-IT" sz="3200" dirty="0"/>
              <a:t>.</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r>
              <a:rPr lang="it-IT">
                <a:solidFill>
                  <a:srgbClr val="70AD47">
                    <a:lumMod val="50000"/>
                  </a:srgbClr>
                </a:solidFill>
              </a:rPr>
              <a:t/>
            </a:r>
            <a:br>
              <a:rPr lang="it-IT">
                <a:solidFill>
                  <a:srgbClr val="70AD47">
                    <a:lumMod val="50000"/>
                  </a:srgbClr>
                </a:solidFill>
              </a:rPr>
            </a:br>
            <a:endParaRPr lang="it-IT"/>
          </a:p>
        </p:txBody>
      </p:sp>
      <p:pic>
        <p:nvPicPr>
          <p:cNvPr id="6" name="Immagine 5"/>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692"/>
            <a:ext cx="9428949" cy="4351338"/>
          </a:xfrm>
        </p:spPr>
        <p:txBody>
          <a:bodyPr>
            <a:normAutofit/>
          </a:bodyPr>
          <a:lstStyle/>
          <a:p>
            <a:pPr marL="0" indent="0" algn="just">
              <a:buNone/>
              <a:defRPr lang="it-IT" altLang="en-US"/>
            </a:pPr>
            <a:r>
              <a:rPr lang="it-IT" sz="3200" dirty="0"/>
              <a:t>Cap. II: </a:t>
            </a:r>
            <a:r>
              <a:rPr lang="it-IT" sz="3200" b="1" dirty="0">
                <a:solidFill>
                  <a:srgbClr val="00B050"/>
                </a:solidFill>
              </a:rPr>
              <a:t>Il Vangelo della creazione</a:t>
            </a:r>
            <a:r>
              <a:rPr lang="it-IT" sz="3200" dirty="0">
                <a:solidFill>
                  <a:srgbClr val="00B050"/>
                </a:solidFill>
              </a:rPr>
              <a:t> </a:t>
            </a:r>
          </a:p>
          <a:p>
            <a:pPr algn="just">
              <a:defRPr lang="it-IT" altLang="en-US"/>
            </a:pPr>
            <a:r>
              <a:rPr lang="it-IT" sz="3200" dirty="0" smtClean="0"/>
              <a:t>Le </a:t>
            </a:r>
            <a:r>
              <a:rPr lang="it-IT" sz="3200" dirty="0" smtClean="0"/>
              <a:t>scienze non bastano… un approccio integrale</a:t>
            </a:r>
          </a:p>
          <a:p>
            <a:pPr algn="just">
              <a:defRPr lang="it-IT" altLang="en-US"/>
            </a:pPr>
            <a:r>
              <a:rPr lang="it-IT" sz="3200" dirty="0" smtClean="0"/>
              <a:t>Il </a:t>
            </a:r>
            <a:r>
              <a:rPr lang="it-IT" sz="3200" dirty="0"/>
              <a:t>cuore teologico del testo</a:t>
            </a:r>
          </a:p>
          <a:p>
            <a:pPr algn="just">
              <a:defRPr lang="it-IT" altLang="en-US"/>
            </a:pPr>
            <a:r>
              <a:rPr lang="it-IT" sz="3200" dirty="0"/>
              <a:t>Un attraversamento del Canone </a:t>
            </a:r>
            <a:r>
              <a:rPr lang="it-IT" sz="3200" dirty="0" smtClean="0"/>
              <a:t>biblico nel </a:t>
            </a:r>
            <a:r>
              <a:rPr lang="it-IT" sz="3200" dirty="0"/>
              <a:t>segno del</a:t>
            </a:r>
            <a:r>
              <a:rPr lang="it-IT" altLang="en-US" sz="3200" dirty="0"/>
              <a:t> </a:t>
            </a:r>
            <a:r>
              <a:rPr lang="it-IT" sz="3200" dirty="0" smtClean="0"/>
              <a:t>Padre </a:t>
            </a:r>
            <a:r>
              <a:rPr lang="it-IT" sz="3200" dirty="0"/>
              <a:t>Creatore e </a:t>
            </a:r>
            <a:r>
              <a:rPr lang="it-IT" altLang="en-US" sz="3200" dirty="0" smtClean="0"/>
              <a:t>de</a:t>
            </a:r>
            <a:r>
              <a:rPr lang="it-IT" sz="3200" dirty="0" smtClean="0"/>
              <a:t>lla </a:t>
            </a:r>
            <a:r>
              <a:rPr lang="it-IT" sz="3200" dirty="0"/>
              <a:t>sua tenerezza per </a:t>
            </a:r>
            <a:r>
              <a:rPr lang="it-IT" altLang="en-US" sz="3200" dirty="0"/>
              <a:t>ogni </a:t>
            </a:r>
            <a:r>
              <a:rPr lang="it-IT" sz="3200" dirty="0"/>
              <a:t>creatur</a:t>
            </a:r>
            <a:r>
              <a:rPr lang="it-IT" altLang="en-US" sz="3200" dirty="0"/>
              <a:t>a; l</a:t>
            </a:r>
            <a:r>
              <a:rPr lang="it-IT" sz="3200" dirty="0"/>
              <a:t>o sguardo di Gesù</a:t>
            </a:r>
          </a:p>
          <a:p>
            <a:pPr marL="0" indent="0" algn="just">
              <a:buNone/>
              <a:defRPr lang="it-IT" altLang="en-US"/>
            </a:pPr>
            <a:endParaRPr lang="it-IT" sz="3600" dirty="0"/>
          </a:p>
        </p:txBody>
      </p:sp>
      <p:pic>
        <p:nvPicPr>
          <p:cNvPr id="4" name="Immagine 3"/>
          <p:cNvPicPr>
            <a:picLocks noChangeAspect="1"/>
          </p:cNvPicPr>
          <p:nvPr/>
        </p:nvPicPr>
        <p:blipFill rotWithShape="1">
          <a:blip r:embed="rId2"/>
          <a:stretch>
            <a:fillRect/>
          </a:stretch>
        </p:blipFill>
        <p:spPr>
          <a:xfrm>
            <a:off x="0" y="5242070"/>
            <a:ext cx="1611086" cy="1615929"/>
          </a:xfrm>
          <a:prstGeom prst="rect">
            <a:avLst/>
          </a:prstGeom>
        </p:spPr>
      </p:pic>
      <p:pic>
        <p:nvPicPr>
          <p:cNvPr id="7" name="Immagine 6"/>
          <p:cNvPicPr>
            <a:picLocks noChangeAspect="1"/>
          </p:cNvPicPr>
          <p:nvPr/>
        </p:nvPicPr>
        <p:blipFill rotWithShape="1">
          <a:blip r:embed="rId2"/>
          <a:stretch>
            <a:fillRect/>
          </a:stretch>
        </p:blipFill>
        <p:spPr>
          <a:xfrm>
            <a:off x="0" y="5242070"/>
            <a:ext cx="1611086" cy="1615929"/>
          </a:xfrm>
          <a:prstGeom prst="rect">
            <a:avLst/>
          </a:prstGeom>
        </p:spPr>
      </p:pic>
      <p:pic>
        <p:nvPicPr>
          <p:cNvPr id="8" name="Immagine 7"/>
          <p:cNvPicPr>
            <a:picLocks noChangeAspect="1"/>
          </p:cNvPicPr>
          <p:nvPr/>
        </p:nvPicPr>
        <p:blipFill rotWithShape="1">
          <a:blip r:embed="rId3"/>
          <a:stretch>
            <a:fillRect/>
          </a:stretch>
        </p:blipFill>
        <p:spPr>
          <a:xfrm>
            <a:off x="11263086" y="5206599"/>
            <a:ext cx="928913" cy="1651401"/>
          </a:xfrm>
          <a:prstGeom prst="rect">
            <a:avLst/>
          </a:prstGeom>
        </p:spPr>
      </p:pic>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r>
              <a:rPr lang="it-IT">
                <a:solidFill>
                  <a:schemeClr val="bg1"/>
                </a:solidFill>
              </a:rPr>
              <a:t/>
            </a:r>
            <a:br>
              <a:rPr lang="it-IT">
                <a:solidFill>
                  <a:schemeClr val="bg1"/>
                </a:solidFill>
              </a:rPr>
            </a:br>
            <a:endParaRPr lang="it-IT">
              <a:solidFill>
                <a:schemeClr val="bg1"/>
              </a:solidFill>
            </a:endParaRPr>
          </a:p>
        </p:txBody>
      </p:sp>
    </p:spTree>
    <p:extLst>
      <p:ext uri="{BB962C8B-B14F-4D97-AF65-F5344CB8AC3E}">
        <p14:creationId xmlns:p14="http://schemas.microsoft.com/office/powerpoint/2010/main" val="361668211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smtClean="0"/>
              <a:t>Cap</a:t>
            </a:r>
            <a:r>
              <a:rPr lang="it-IT" sz="3200" dirty="0"/>
              <a:t>. </a:t>
            </a:r>
            <a:r>
              <a:rPr lang="it-IT" sz="3200" dirty="0" smtClean="0"/>
              <a:t>II</a:t>
            </a:r>
            <a:r>
              <a:rPr lang="it-IT" sz="3200" dirty="0" smtClean="0"/>
              <a:t>: </a:t>
            </a:r>
            <a:r>
              <a:rPr lang="it-IT" sz="3200" b="1" dirty="0" smtClean="0">
                <a:solidFill>
                  <a:srgbClr val="00B050"/>
                </a:solidFill>
              </a:rPr>
              <a:t>Il Vangelo della creazione</a:t>
            </a:r>
            <a:r>
              <a:rPr lang="it-IT" sz="3200" dirty="0" smtClean="0">
                <a:solidFill>
                  <a:srgbClr val="00B050"/>
                </a:solidFill>
              </a:rPr>
              <a:t> </a:t>
            </a:r>
            <a:endParaRPr lang="it-IT" sz="3200" dirty="0">
              <a:solidFill>
                <a:srgbClr val="00B050"/>
              </a:solidFill>
            </a:endParaRPr>
          </a:p>
          <a:p>
            <a:pPr algn="just">
              <a:defRPr lang="it-IT" altLang="en-US"/>
            </a:pPr>
            <a:r>
              <a:rPr lang="it-IT" sz="3200" dirty="0" smtClean="0"/>
              <a:t>Un Vangelo per l’intero creato</a:t>
            </a:r>
          </a:p>
          <a:p>
            <a:pPr algn="just">
              <a:defRPr lang="it-IT" altLang="en-US"/>
            </a:pPr>
            <a:r>
              <a:rPr lang="it-IT" sz="3200" dirty="0" smtClean="0"/>
              <a:t>La creazione come Evangelo</a:t>
            </a:r>
          </a:p>
          <a:p>
            <a:pPr algn="just">
              <a:defRPr lang="it-IT" altLang="en-US"/>
            </a:pPr>
            <a:r>
              <a:rPr lang="it-IT" altLang="en-US" sz="3200" dirty="0" smtClean="0"/>
              <a:t>Il recupero di una dimensione troppo spesso rimossa </a:t>
            </a:r>
            <a:r>
              <a:rPr lang="it-IT" altLang="en-US" dirty="0" smtClean="0"/>
              <a:t>“il </a:t>
            </a:r>
            <a:r>
              <a:rPr lang="it-IT" altLang="en-US" dirty="0"/>
              <a:t>Dio che libera e salva è lo stesso che ha creato l’universo, e questi due modi di agire divini sono intimamente e indissolubilmente legati” (n. 73)</a:t>
            </a:r>
            <a:endParaRPr lang="it-IT"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64024" y="2407025"/>
            <a:ext cx="10488705" cy="4450976"/>
          </a:xfrm>
        </p:spPr>
        <p:txBody>
          <a:bodyPr>
            <a:noAutofit/>
          </a:bodyPr>
          <a:lstStyle/>
          <a:p>
            <a:pPr marL="0" indent="0" algn="just">
              <a:buNone/>
              <a:defRPr lang="it-IT" altLang="en-US"/>
            </a:pPr>
            <a:r>
              <a:rPr lang="it-IT" sz="3200" dirty="0" smtClean="0"/>
              <a:t>Cap</a:t>
            </a:r>
            <a:r>
              <a:rPr lang="it-IT" sz="3200" dirty="0"/>
              <a:t>. </a:t>
            </a:r>
            <a:r>
              <a:rPr lang="it-IT" sz="3200" dirty="0" smtClean="0"/>
              <a:t>II</a:t>
            </a:r>
            <a:r>
              <a:rPr lang="it-IT" sz="3200" dirty="0" smtClean="0"/>
              <a:t>: </a:t>
            </a:r>
            <a:r>
              <a:rPr lang="it-IT" sz="3200" b="1" dirty="0" smtClean="0">
                <a:solidFill>
                  <a:srgbClr val="00B050"/>
                </a:solidFill>
              </a:rPr>
              <a:t>Il Vangelo della creazione</a:t>
            </a:r>
            <a:r>
              <a:rPr lang="it-IT" sz="3200" dirty="0" smtClean="0">
                <a:solidFill>
                  <a:srgbClr val="00B050"/>
                </a:solidFill>
              </a:rPr>
              <a:t> </a:t>
            </a:r>
            <a:endParaRPr lang="it-IT" sz="3200" dirty="0">
              <a:solidFill>
                <a:srgbClr val="00B050"/>
              </a:solidFill>
            </a:endParaRPr>
          </a:p>
          <a:p>
            <a:pPr algn="just">
              <a:defRPr lang="it-IT" altLang="en-US"/>
            </a:pPr>
            <a:r>
              <a:rPr lang="it-IT" sz="3000" dirty="0" smtClean="0"/>
              <a:t>Ogni creatura è </a:t>
            </a:r>
            <a:r>
              <a:rPr lang="it-IT" altLang="en-US" sz="3000" dirty="0" smtClean="0"/>
              <a:t>“oggetto </a:t>
            </a:r>
            <a:r>
              <a:rPr lang="it-IT" altLang="en-US" sz="3000" dirty="0"/>
              <a:t>della tenerezza del Padre, che le assegna un posto nel mondo” (n.77</a:t>
            </a:r>
            <a:r>
              <a:rPr lang="it-IT" altLang="en-US" sz="3000" dirty="0" smtClean="0"/>
              <a:t>).</a:t>
            </a:r>
          </a:p>
          <a:p>
            <a:pPr algn="just">
              <a:defRPr lang="it-IT" altLang="en-US"/>
            </a:pPr>
            <a:r>
              <a:rPr lang="it-IT" altLang="en-US" sz="3000" dirty="0" smtClean="0"/>
              <a:t>La </a:t>
            </a:r>
            <a:r>
              <a:rPr lang="it-IT" sz="3000" dirty="0" smtClean="0"/>
              <a:t>comunità della creazione; </a:t>
            </a:r>
            <a:r>
              <a:rPr lang="it-IT" altLang="en-US" sz="3200" dirty="0"/>
              <a:t>“tutto è in relazione, e tutti noi esseri umani siamo uniti come fratelli e sorelle in un meraviglioso pellegrinaggio, legati dall’amore che Dio ha per ciascuna delle sue creature e che ci unisce anche tra noi, con tenero affetto, al fratello sole, alla sorella luna, al fratello fiume e alla madre terra” (n.92).</a:t>
            </a:r>
          </a:p>
          <a:p>
            <a:pPr marL="0" indent="0" algn="just">
              <a:buNone/>
              <a:defRPr lang="it-IT" altLang="en-US"/>
            </a:pPr>
            <a:endParaRPr lang="it-IT" sz="3000" dirty="0" smtClean="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37974261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64024" y="2407025"/>
            <a:ext cx="10488705" cy="4450976"/>
          </a:xfrm>
        </p:spPr>
        <p:txBody>
          <a:bodyPr>
            <a:noAutofit/>
          </a:bodyPr>
          <a:lstStyle/>
          <a:p>
            <a:pPr marL="0" indent="0" algn="just">
              <a:buNone/>
              <a:defRPr lang="it-IT" altLang="en-US"/>
            </a:pPr>
            <a:r>
              <a:rPr lang="it-IT" sz="3200" dirty="0" smtClean="0"/>
              <a:t>Cap</a:t>
            </a:r>
            <a:r>
              <a:rPr lang="it-IT" sz="3200" dirty="0"/>
              <a:t>. </a:t>
            </a:r>
            <a:r>
              <a:rPr lang="it-IT" sz="3200" dirty="0" smtClean="0"/>
              <a:t>II</a:t>
            </a:r>
            <a:r>
              <a:rPr lang="it-IT" sz="3200" dirty="0" smtClean="0"/>
              <a:t>: </a:t>
            </a:r>
            <a:r>
              <a:rPr lang="it-IT" sz="3200" b="1" dirty="0" smtClean="0">
                <a:solidFill>
                  <a:srgbClr val="00B050"/>
                </a:solidFill>
              </a:rPr>
              <a:t>Il Vangelo della creazione</a:t>
            </a:r>
            <a:r>
              <a:rPr lang="it-IT" sz="3200" dirty="0" smtClean="0">
                <a:solidFill>
                  <a:srgbClr val="00B050"/>
                </a:solidFill>
              </a:rPr>
              <a:t> </a:t>
            </a:r>
            <a:endParaRPr lang="it-IT" sz="3200" dirty="0">
              <a:solidFill>
                <a:srgbClr val="00B050"/>
              </a:solidFill>
            </a:endParaRPr>
          </a:p>
          <a:p>
            <a:pPr algn="just">
              <a:defRPr lang="it-IT" altLang="en-US"/>
            </a:pPr>
            <a:r>
              <a:rPr lang="it-IT" sz="3200" dirty="0" smtClean="0"/>
              <a:t>Il ruolo dell’uomo</a:t>
            </a:r>
          </a:p>
          <a:p>
            <a:pPr lvl="1" algn="just">
              <a:defRPr lang="it-IT" altLang="en-US"/>
            </a:pPr>
            <a:r>
              <a:rPr lang="it-IT" altLang="en-US" sz="2800" dirty="0"/>
              <a:t>“tutto l’universo materiale è un linguaggio dell’amore di Dio, del suo affetto smisurato per noi. Suolo, acqua, montagne, tutto è carezza di Dio” ( n.84). </a:t>
            </a:r>
            <a:endParaRPr lang="it-IT" sz="2800" dirty="0"/>
          </a:p>
          <a:p>
            <a:pPr lvl="1" algn="just">
              <a:defRPr lang="it-IT" altLang="en-US"/>
            </a:pPr>
            <a:r>
              <a:rPr lang="it-IT" sz="2800" dirty="0" smtClean="0"/>
              <a:t>Una singolarità amata e responsabile</a:t>
            </a:r>
          </a:p>
          <a:p>
            <a:pPr lvl="1" algn="just">
              <a:defRPr lang="it-IT" altLang="en-US"/>
            </a:pPr>
            <a:r>
              <a:rPr lang="it-IT" sz="2800" dirty="0" smtClean="0"/>
              <a:t>La critica dell’antropocentrismo distorto (n.68), deviato (n.69), eccessivo</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42859078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64024" y="2407025"/>
            <a:ext cx="10488705" cy="4450976"/>
          </a:xfrm>
        </p:spPr>
        <p:txBody>
          <a:bodyPr>
            <a:noAutofit/>
          </a:bodyPr>
          <a:lstStyle/>
          <a:p>
            <a:pPr marL="0" indent="0" algn="just">
              <a:buNone/>
              <a:defRPr lang="it-IT" altLang="en-US"/>
            </a:pPr>
            <a:r>
              <a:rPr lang="it-IT" sz="3200" dirty="0" smtClean="0"/>
              <a:t>Cap</a:t>
            </a:r>
            <a:r>
              <a:rPr lang="it-IT" sz="3200" dirty="0"/>
              <a:t>. </a:t>
            </a:r>
            <a:r>
              <a:rPr lang="it-IT" sz="3200" dirty="0" smtClean="0"/>
              <a:t>II</a:t>
            </a:r>
            <a:r>
              <a:rPr lang="it-IT" sz="3200" dirty="0" smtClean="0"/>
              <a:t>I</a:t>
            </a:r>
            <a:r>
              <a:rPr lang="it-IT" sz="3200" dirty="0" smtClean="0"/>
              <a:t>: </a:t>
            </a:r>
            <a:r>
              <a:rPr lang="it-IT" sz="3200" b="1" dirty="0" smtClean="0">
                <a:solidFill>
                  <a:srgbClr val="00B050"/>
                </a:solidFill>
              </a:rPr>
              <a:t>Il Vangelo della creazione</a:t>
            </a:r>
            <a:endParaRPr lang="it-IT" sz="3200" dirty="0">
              <a:solidFill>
                <a:srgbClr val="00B050"/>
              </a:solidFill>
            </a:endParaRPr>
          </a:p>
          <a:p>
            <a:pPr lvl="0"/>
            <a:r>
              <a:rPr lang="it-IT" sz="3200" dirty="0" smtClean="0"/>
              <a:t>“</a:t>
            </a:r>
            <a:r>
              <a:rPr lang="it-IT" dirty="0"/>
              <a:t>U</a:t>
            </a:r>
            <a:r>
              <a:rPr lang="it-IT" dirty="0" smtClean="0"/>
              <a:t>na </a:t>
            </a:r>
            <a:r>
              <a:rPr lang="it-IT" dirty="0"/>
              <a:t>presentazione inadeguata dell’antropologia </a:t>
            </a:r>
            <a:r>
              <a:rPr lang="it-IT" dirty="0" smtClean="0"/>
              <a:t>cristiana (…) ha </a:t>
            </a:r>
            <a:r>
              <a:rPr lang="it-IT" dirty="0"/>
              <a:t>finito per promuovere una concezione errata della relazione dell’essere umano con il mondo. Molte volte è stato trasmesso un sogno prometeico di dominio sul mondo che ha provocato l’impressione che la cura della natura sia cosa da deboli. Invece l’interpretazione corretta del concetto dell’essere umano come signore dell’universo è quella di intenderlo come amministratore </a:t>
            </a:r>
            <a:r>
              <a:rPr lang="it-IT" dirty="0" smtClean="0"/>
              <a:t>responsabile» </a:t>
            </a:r>
            <a:r>
              <a:rPr lang="it-IT" dirty="0"/>
              <a:t>(n.117</a:t>
            </a:r>
            <a:r>
              <a:rPr lang="it-IT" dirty="0" smtClean="0"/>
              <a:t>).</a:t>
            </a:r>
          </a:p>
          <a:p>
            <a:pPr lvl="0"/>
            <a:r>
              <a:rPr lang="it-IT" dirty="0"/>
              <a:t>“noi non siamo Dio. La terra ci precede e ci è stata data” (n.67)</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38079532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64024" y="2407025"/>
            <a:ext cx="10488705" cy="4450976"/>
          </a:xfrm>
        </p:spPr>
        <p:txBody>
          <a:bodyPr>
            <a:noAutofit/>
          </a:bodyPr>
          <a:lstStyle/>
          <a:p>
            <a:pPr marL="0" indent="0" algn="just">
              <a:buNone/>
              <a:defRPr lang="it-IT" altLang="en-US"/>
            </a:pPr>
            <a:r>
              <a:rPr lang="it-IT" sz="3200" dirty="0"/>
              <a:t>B Cap. </a:t>
            </a:r>
            <a:r>
              <a:rPr lang="it-IT" sz="3200" dirty="0" smtClean="0"/>
              <a:t>II</a:t>
            </a:r>
            <a:r>
              <a:rPr lang="it-IT" sz="3200" dirty="0" smtClean="0"/>
              <a:t>: </a:t>
            </a:r>
            <a:r>
              <a:rPr lang="it-IT" sz="3200" b="1" dirty="0" smtClean="0">
                <a:solidFill>
                  <a:srgbClr val="00B050"/>
                </a:solidFill>
              </a:rPr>
              <a:t>Il Vangelo della creazione</a:t>
            </a:r>
            <a:r>
              <a:rPr lang="it-IT" sz="3200" dirty="0" smtClean="0">
                <a:solidFill>
                  <a:srgbClr val="00B050"/>
                </a:solidFill>
              </a:rPr>
              <a:t> </a:t>
            </a:r>
            <a:endParaRPr lang="it-IT" sz="3200" dirty="0">
              <a:solidFill>
                <a:srgbClr val="00B050"/>
              </a:solidFill>
            </a:endParaRPr>
          </a:p>
          <a:p>
            <a:pPr algn="just">
              <a:defRPr lang="it-IT" altLang="en-US"/>
            </a:pPr>
            <a:r>
              <a:rPr lang="it-IT" altLang="en-US" sz="3200" dirty="0"/>
              <a:t>Il creato come luogo di manifestazione di Dio, “continua sorgente di meraviglia e di reverenza” (n.85) ed invita alla contemplazione. </a:t>
            </a:r>
          </a:p>
          <a:p>
            <a:pPr algn="just">
              <a:defRPr lang="it-IT" altLang="en-US"/>
            </a:pPr>
            <a:r>
              <a:rPr lang="it-IT" sz="3200" dirty="0" smtClean="0"/>
              <a:t>Il </a:t>
            </a:r>
            <a:r>
              <a:rPr lang="it-IT" sz="3200" dirty="0"/>
              <a:t>valore proprio/intrinseco di ogni creatura e della creazione </a:t>
            </a:r>
            <a:endParaRPr lang="it-IT" sz="3200" dirty="0" smtClean="0"/>
          </a:p>
          <a:p>
            <a:pPr algn="just">
              <a:defRPr lang="it-IT" altLang="en-US"/>
            </a:pPr>
            <a:r>
              <a:rPr lang="it-IT" altLang="en-US" sz="3200" dirty="0" smtClean="0"/>
              <a:t>La </a:t>
            </a:r>
            <a:r>
              <a:rPr lang="it-IT" altLang="en-US" sz="3200" dirty="0"/>
              <a:t>biodiversità interconnessa del cosmo </a:t>
            </a:r>
            <a:r>
              <a:rPr lang="it-IT" altLang="en-US" sz="3200" dirty="0" smtClean="0"/>
              <a:t>come espressione </a:t>
            </a:r>
            <a:r>
              <a:rPr lang="it-IT" altLang="en-US" sz="3200" dirty="0"/>
              <a:t>della “ricchezza inesauribile di Dio”, che non si lascia racchiudere in una singola creatura (n. 86). </a:t>
            </a:r>
            <a:endParaRPr lang="it-IT" sz="3200" dirty="0" smtClean="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13422809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64024" y="2407025"/>
            <a:ext cx="10488705" cy="4450976"/>
          </a:xfrm>
        </p:spPr>
        <p:txBody>
          <a:bodyPr>
            <a:noAutofit/>
          </a:bodyPr>
          <a:lstStyle/>
          <a:p>
            <a:pPr marL="0" indent="0" algn="just">
              <a:buNone/>
              <a:defRPr lang="it-IT" altLang="en-US"/>
            </a:pPr>
            <a:r>
              <a:rPr lang="it-IT" sz="3200" dirty="0"/>
              <a:t>B Cap. </a:t>
            </a:r>
            <a:r>
              <a:rPr lang="it-IT" sz="3200" dirty="0" smtClean="0"/>
              <a:t>II</a:t>
            </a:r>
            <a:r>
              <a:rPr lang="it-IT" sz="3200" dirty="0" smtClean="0"/>
              <a:t>: </a:t>
            </a:r>
            <a:r>
              <a:rPr lang="it-IT" sz="3200" b="1" dirty="0" smtClean="0">
                <a:solidFill>
                  <a:srgbClr val="00B050"/>
                </a:solidFill>
              </a:rPr>
              <a:t>Il Vangelo della creazione</a:t>
            </a:r>
            <a:r>
              <a:rPr lang="it-IT" sz="3200" dirty="0" smtClean="0">
                <a:solidFill>
                  <a:srgbClr val="00B050"/>
                </a:solidFill>
              </a:rPr>
              <a:t> </a:t>
            </a:r>
            <a:endParaRPr lang="it-IT" sz="3200" dirty="0">
              <a:solidFill>
                <a:srgbClr val="00B050"/>
              </a:solidFill>
            </a:endParaRPr>
          </a:p>
          <a:p>
            <a:pPr marL="0" lvl="0" indent="0">
              <a:buNone/>
            </a:pPr>
            <a:r>
              <a:rPr lang="it-IT" sz="3200" dirty="0" smtClean="0"/>
              <a:t>Pensare </a:t>
            </a:r>
            <a:r>
              <a:rPr lang="it-IT" sz="3200" dirty="0"/>
              <a:t>assieme </a:t>
            </a:r>
            <a:endParaRPr lang="it-IT" sz="3200" dirty="0" smtClean="0"/>
          </a:p>
          <a:p>
            <a:r>
              <a:rPr lang="it-IT" sz="3200" dirty="0" smtClean="0"/>
              <a:t>il </a:t>
            </a:r>
            <a:r>
              <a:rPr lang="it-IT" sz="3200" dirty="0"/>
              <a:t>“valore peculiare” dell’essere umano, con la “tremenda responsabilità” che esso implica (</a:t>
            </a:r>
            <a:r>
              <a:rPr lang="it-IT" sz="3200" dirty="0" smtClean="0"/>
              <a:t>n.90)…</a:t>
            </a:r>
          </a:p>
          <a:p>
            <a:r>
              <a:rPr lang="it-IT" sz="3200" dirty="0" smtClean="0"/>
              <a:t>… </a:t>
            </a:r>
            <a:r>
              <a:rPr lang="it-IT" sz="3200" dirty="0"/>
              <a:t>e la “famiglia universale”, la “comunione sublime che ci spinge ad un rispetto sacro, amorevole ed umile” (n.89). </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3692466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defRPr lang="it-IT" altLang="en-US"/>
            </a:pPr>
            <a:r>
              <a:rPr lang="it-IT" sz="1800"/>
              <a:t>Laudato si’. Un’enciclica per la terra</a:t>
            </a:r>
          </a:p>
        </p:txBody>
      </p:sp>
      <p:sp>
        <p:nvSpPr>
          <p:cNvPr id="3" name="Segnaposto contenuto 2"/>
          <p:cNvSpPr>
            <a:spLocks noGrp="1"/>
          </p:cNvSpPr>
          <p:nvPr>
            <p:ph idx="1"/>
          </p:nvPr>
        </p:nvSpPr>
        <p:spPr>
          <a:xfrm>
            <a:off x="677334" y="1250577"/>
            <a:ext cx="8596668" cy="4790786"/>
          </a:xfrm>
        </p:spPr>
        <p:txBody>
          <a:bodyPr/>
          <a:lstStyle/>
          <a:p>
            <a:pPr marL="0" indent="0">
              <a:buNone/>
              <a:defRPr lang="it-IT" altLang="en-US"/>
            </a:pPr>
            <a:r>
              <a:rPr lang="it-IT" sz="2800"/>
              <a:t>Un’Enciclica ricca di parole </a:t>
            </a:r>
          </a:p>
          <a:p>
            <a:pPr marL="0" indent="0">
              <a:buNone/>
              <a:defRPr lang="it-IT" altLang="en-US"/>
            </a:pPr>
            <a:r>
              <a:rPr lang="it-IT" altLang="en-US" sz="2800"/>
              <a:t>interconnesse,</a:t>
            </a:r>
            <a:endParaRPr lang="it-IT" sz="2800"/>
          </a:p>
          <a:p>
            <a:pPr marL="0" indent="0">
              <a:buNone/>
              <a:defRPr lang="it-IT" altLang="en-US"/>
            </a:pPr>
            <a:r>
              <a:rPr lang="it-IT" sz="2800"/>
              <a:t>che parla a molti</a:t>
            </a:r>
            <a:r>
              <a:rPr lang="it-IT" altLang="en-US" sz="2800"/>
              <a:t>.</a:t>
            </a:r>
          </a:p>
          <a:p>
            <a:pPr marL="0" indent="0">
              <a:buNone/>
              <a:defRPr lang="it-IT" altLang="en-US"/>
            </a:pPr>
            <a:r>
              <a:rPr lang="it-IT" altLang="en-US" sz="2800"/>
              <a:t>Modularità e </a:t>
            </a:r>
          </a:p>
          <a:p>
            <a:pPr marL="0" indent="0">
              <a:buNone/>
              <a:defRPr lang="it-IT" altLang="en-US"/>
            </a:pPr>
            <a:r>
              <a:rPr lang="it-IT" altLang="en-US" sz="2800"/>
              <a:t>collegamenti.</a:t>
            </a:r>
          </a:p>
          <a:p>
            <a:pPr marL="0" indent="0">
              <a:buNone/>
              <a:defRPr lang="it-IT" altLang="en-US"/>
            </a:pPr>
            <a:r>
              <a:rPr lang="it-IT" altLang="en-US" sz="2800"/>
              <a:t>Sforamenti forzati.</a:t>
            </a:r>
          </a:p>
        </p:txBody>
      </p:sp>
      <p:pic>
        <p:nvPicPr>
          <p:cNvPr id="4" name="Immagine 3"/>
          <p:cNvPicPr>
            <a:picLocks noChangeAspect="1"/>
          </p:cNvPicPr>
          <p:nvPr/>
        </p:nvPicPr>
        <p:blipFill rotWithShape="1">
          <a:blip r:embed="rId2"/>
          <a:stretch>
            <a:fillRect/>
          </a:stretch>
        </p:blipFill>
        <p:spPr>
          <a:xfrm>
            <a:off x="4329953" y="1655068"/>
            <a:ext cx="4738027" cy="4759179"/>
          </a:xfrm>
          <a:prstGeom prst="rect">
            <a:avLst/>
          </a:prstGeom>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264024" y="2407025"/>
            <a:ext cx="10488705" cy="4450976"/>
          </a:xfrm>
        </p:spPr>
        <p:txBody>
          <a:bodyPr>
            <a:noAutofit/>
          </a:bodyPr>
          <a:lstStyle/>
          <a:p>
            <a:pPr marL="0" indent="0" algn="just">
              <a:buNone/>
              <a:defRPr lang="it-IT" altLang="en-US"/>
            </a:pPr>
            <a:r>
              <a:rPr lang="it-IT" sz="3200" dirty="0" smtClean="0"/>
              <a:t>Cap</a:t>
            </a:r>
            <a:r>
              <a:rPr lang="it-IT" sz="3200" dirty="0"/>
              <a:t>. </a:t>
            </a:r>
            <a:r>
              <a:rPr lang="it-IT" sz="3200" dirty="0" smtClean="0"/>
              <a:t>II</a:t>
            </a:r>
            <a:r>
              <a:rPr lang="it-IT" sz="3200" dirty="0" smtClean="0"/>
              <a:t>I</a:t>
            </a:r>
            <a:r>
              <a:rPr lang="it-IT" sz="3200" dirty="0" smtClean="0"/>
              <a:t>: </a:t>
            </a:r>
            <a:r>
              <a:rPr lang="it-IT" sz="3200" b="1" dirty="0" smtClean="0">
                <a:solidFill>
                  <a:srgbClr val="00B050"/>
                </a:solidFill>
              </a:rPr>
              <a:t>Il Vangelo della creazione</a:t>
            </a:r>
            <a:endParaRPr lang="it-IT" sz="3200" dirty="0">
              <a:solidFill>
                <a:srgbClr val="00B050"/>
              </a:solidFill>
            </a:endParaRPr>
          </a:p>
          <a:p>
            <a:r>
              <a:rPr lang="it-IT" sz="3200" dirty="0"/>
              <a:t>l’anno sabbatico ed il giubileo, miranti a tutelare equilibrio ed equità “nelle relazioni dell’essere umano con gli altri e con la terra dove viveva e lavorava” (n. 71</a:t>
            </a:r>
            <a:r>
              <a:rPr lang="it-IT" sz="3200" dirty="0" smtClean="0"/>
              <a:t>)… </a:t>
            </a:r>
          </a:p>
          <a:p>
            <a:r>
              <a:rPr lang="it-IT" sz="3200" dirty="0" smtClean="0"/>
              <a:t>…nel </a:t>
            </a:r>
            <a:r>
              <a:rPr lang="it-IT" sz="3200" dirty="0"/>
              <a:t>segno de “la riscoperta e il rispetto dei ritmi inscritti nella </a:t>
            </a:r>
            <a:r>
              <a:rPr lang="it-IT" sz="3200" dirty="0" smtClean="0"/>
              <a:t>natura </a:t>
            </a:r>
            <a:r>
              <a:rPr lang="it-IT" sz="3200" dirty="0"/>
              <a:t>dalla mano del Creatore </a:t>
            </a:r>
            <a:r>
              <a:rPr lang="it-IT" sz="3200" dirty="0" smtClean="0"/>
              <a:t>(n.71).</a:t>
            </a:r>
            <a:endParaRPr lang="it-IT" sz="3200"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28764968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a:t>B Cap. </a:t>
            </a:r>
            <a:r>
              <a:rPr lang="it-IT" sz="3200" dirty="0" smtClean="0"/>
              <a:t>III</a:t>
            </a:r>
            <a:r>
              <a:rPr lang="it-IT" sz="3200" dirty="0" smtClean="0"/>
              <a:t>: </a:t>
            </a:r>
            <a:r>
              <a:rPr lang="it-IT" sz="3200" b="1" dirty="0" smtClean="0">
                <a:solidFill>
                  <a:srgbClr val="00B050"/>
                </a:solidFill>
              </a:rPr>
              <a:t>Le radici umane della crisi</a:t>
            </a:r>
            <a:endParaRPr lang="it-IT" sz="3200" dirty="0">
              <a:solidFill>
                <a:srgbClr val="00B050"/>
              </a:solidFill>
            </a:endParaRPr>
          </a:p>
          <a:p>
            <a:pPr algn="just">
              <a:defRPr lang="it-IT" altLang="en-US"/>
            </a:pPr>
            <a:r>
              <a:rPr lang="it-IT" sz="3200" dirty="0" smtClean="0"/>
              <a:t>La sfida di White…</a:t>
            </a:r>
          </a:p>
          <a:p>
            <a:pPr algn="just">
              <a:defRPr lang="it-IT" altLang="en-US"/>
            </a:pPr>
            <a:r>
              <a:rPr lang="it-IT" sz="3200" dirty="0" smtClean="0"/>
              <a:t>…e la critica della tecnica…</a:t>
            </a:r>
          </a:p>
          <a:p>
            <a:pPr algn="just">
              <a:defRPr lang="it-IT" altLang="en-US"/>
            </a:pPr>
            <a:r>
              <a:rPr lang="it-IT" sz="3200" dirty="0" smtClean="0"/>
              <a:t>…o meglio del </a:t>
            </a:r>
            <a:r>
              <a:rPr lang="it-IT" sz="3200" dirty="0" err="1" smtClean="0"/>
              <a:t>tecnocapitalismo</a:t>
            </a:r>
            <a:endParaRPr lang="it-IT" sz="3200" dirty="0" smtClean="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2853420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a:t>B Cap. </a:t>
            </a:r>
            <a:r>
              <a:rPr lang="it-IT" sz="3200" dirty="0" smtClean="0"/>
              <a:t>III</a:t>
            </a:r>
            <a:r>
              <a:rPr lang="it-IT" sz="3200" dirty="0" smtClean="0"/>
              <a:t>: </a:t>
            </a:r>
            <a:r>
              <a:rPr lang="it-IT" sz="3200" b="1" dirty="0" smtClean="0">
                <a:solidFill>
                  <a:srgbClr val="00B050"/>
                </a:solidFill>
              </a:rPr>
              <a:t>Le radici umane della crisi</a:t>
            </a:r>
            <a:endParaRPr lang="it-IT" sz="3200" dirty="0">
              <a:solidFill>
                <a:srgbClr val="00B050"/>
              </a:solidFill>
            </a:endParaRPr>
          </a:p>
          <a:p>
            <a:pPr algn="just">
              <a:defRPr lang="it-IT" altLang="en-US"/>
            </a:pPr>
            <a:r>
              <a:rPr lang="it-IT" altLang="en-US" sz="3200" dirty="0" smtClean="0"/>
              <a:t>Un paradigma riduzionista: «all’origine </a:t>
            </a:r>
            <a:r>
              <a:rPr lang="it-IT" altLang="en-US" sz="3200" dirty="0"/>
              <a:t>di molte difficoltà del mondo attuale vi è anzitutto la tendenza, non sempre cosciente, a impostare la metodologia e gli obiettivi della </a:t>
            </a:r>
            <a:r>
              <a:rPr lang="it-IT" altLang="en-US" sz="3200" dirty="0" err="1"/>
              <a:t>tecnoscienza</a:t>
            </a:r>
            <a:r>
              <a:rPr lang="it-IT" altLang="en-US" sz="3200" dirty="0"/>
              <a:t> secondo un paradigma di comprensione che condiziona la vita delle persone e il funzionamento della </a:t>
            </a:r>
            <a:r>
              <a:rPr lang="it-IT" altLang="en-US" sz="3200" dirty="0" smtClean="0"/>
              <a:t>società» (</a:t>
            </a:r>
            <a:r>
              <a:rPr lang="it-IT" altLang="en-US" sz="3200" dirty="0"/>
              <a:t>n.107).</a:t>
            </a:r>
            <a:endParaRPr lang="it-IT" sz="3200" dirty="0" smtClean="0"/>
          </a:p>
          <a:p>
            <a:pPr algn="just">
              <a:defRPr lang="it-IT" altLang="en-US"/>
            </a:pPr>
            <a:r>
              <a:rPr lang="it-IT" sz="3200" dirty="0" smtClean="0"/>
              <a:t>Una teologia del lavoro come equilibrata sintesi di custodia e coltivazione del creato</a:t>
            </a:r>
            <a:endParaRPr lang="it-IT" sz="3200"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15061920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smtClean="0"/>
              <a:t>Cap</a:t>
            </a:r>
            <a:r>
              <a:rPr lang="it-IT" sz="3200" dirty="0"/>
              <a:t>. IV: </a:t>
            </a:r>
            <a:r>
              <a:rPr lang="it-IT" sz="3200" b="1" dirty="0">
                <a:solidFill>
                  <a:srgbClr val="00B050"/>
                </a:solidFill>
              </a:rPr>
              <a:t>Ecologia integrale</a:t>
            </a:r>
            <a:r>
              <a:rPr lang="it-IT" sz="3200" dirty="0">
                <a:solidFill>
                  <a:srgbClr val="00B050"/>
                </a:solidFill>
              </a:rPr>
              <a:t> </a:t>
            </a:r>
          </a:p>
          <a:p>
            <a:pPr algn="just">
              <a:defRPr lang="it-IT" altLang="en-US"/>
            </a:pPr>
            <a:r>
              <a:rPr lang="it-IT" sz="3200" dirty="0"/>
              <a:t>Una prospettiva ampia:</a:t>
            </a:r>
          </a:p>
          <a:p>
            <a:pPr lvl="1" algn="just">
              <a:defRPr lang="it-IT" altLang="en-US"/>
            </a:pPr>
            <a:r>
              <a:rPr lang="it-IT" dirty="0"/>
              <a:t>non solo correlare l’ecologia umana </a:t>
            </a:r>
            <a:r>
              <a:rPr lang="it-IT" altLang="en-US" dirty="0"/>
              <a:t>e </a:t>
            </a:r>
            <a:r>
              <a:rPr lang="it-IT" dirty="0"/>
              <a:t>quella ambientale (nn.10, 124)</a:t>
            </a:r>
          </a:p>
          <a:p>
            <a:pPr lvl="1" algn="just">
              <a:defRPr lang="it-IT" altLang="en-US"/>
            </a:pPr>
            <a:r>
              <a:rPr lang="it-IT" dirty="0" err="1"/>
              <a:t>nè</a:t>
            </a:r>
            <a:r>
              <a:rPr lang="it-IT" dirty="0"/>
              <a:t> solo interdisciplinarietà ed apertura alla complessità (nn.11, 138) ed anche alla dimensione religiosa (n.62)…  </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26253882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smtClean="0"/>
              <a:t>Cap</a:t>
            </a:r>
            <a:r>
              <a:rPr lang="it-IT" sz="3200" dirty="0"/>
              <a:t>. IV: </a:t>
            </a:r>
            <a:r>
              <a:rPr lang="it-IT" sz="3200" b="1" dirty="0">
                <a:solidFill>
                  <a:srgbClr val="00B050"/>
                </a:solidFill>
              </a:rPr>
              <a:t>Ecologia integrale</a:t>
            </a:r>
            <a:r>
              <a:rPr lang="it-IT" sz="3200" dirty="0">
                <a:solidFill>
                  <a:srgbClr val="00B050"/>
                </a:solidFill>
              </a:rPr>
              <a:t> </a:t>
            </a:r>
          </a:p>
          <a:p>
            <a:pPr algn="just">
              <a:defRPr lang="it-IT" altLang="en-US"/>
            </a:pPr>
            <a:r>
              <a:rPr lang="it-IT" dirty="0"/>
              <a:t>… ma soprattutto la meditazione dell’</a:t>
            </a:r>
            <a:r>
              <a:rPr lang="it-IT" dirty="0" err="1">
                <a:solidFill>
                  <a:srgbClr val="00B050"/>
                </a:solidFill>
              </a:rPr>
              <a:t>interconessione</a:t>
            </a:r>
            <a:r>
              <a:rPr lang="it-IT" dirty="0"/>
              <a:t>… </a:t>
            </a:r>
          </a:p>
          <a:p>
            <a:pPr lvl="1" algn="just">
              <a:defRPr lang="it-IT" altLang="en-US"/>
            </a:pPr>
            <a:r>
              <a:rPr lang="it-IT" dirty="0"/>
              <a:t>«</a:t>
            </a:r>
            <a:r>
              <a:rPr lang="it-IT" sz="2000" dirty="0"/>
              <a:t>Dal momento che tutto è intimamente relazionato e che gli attuali problemi richiedono uno sguardo che tenga conto di tutti gli aspetti della crisi mondiale, propongo di soffermarci adesso a riflettere sui diversi elementi di una ecologia integrale, che comprenda chiaramente le dimensioni umane e sociali» (n.137).</a:t>
            </a:r>
          </a:p>
          <a:p>
            <a:pPr lvl="1" algn="just">
              <a:defRPr lang="it-IT" altLang="en-US"/>
            </a:pPr>
            <a:r>
              <a:rPr lang="it-IT" sz="2000" dirty="0"/>
              <a:t>«tutto è connesso. Il tempo e lo spazio non sono tra loro indipendenti, e neppure gli atomi o le particelle subatomiche si possono considerare separatamente. Come i diversi componenti del pianeta – fisici, chimici e biologici – sono relazionati tra loro, così anche le specie viventi formano una rete che non finiamo mai di riconoscere e comprendere» (n.138)</a:t>
            </a:r>
          </a:p>
          <a:p>
            <a:pPr algn="just">
              <a:defRPr lang="it-IT" altLang="en-US"/>
            </a:pPr>
            <a:r>
              <a:rPr lang="it-IT" dirty="0"/>
              <a:t>a cogliere una </a:t>
            </a:r>
            <a:r>
              <a:rPr lang="it-IT" dirty="0">
                <a:solidFill>
                  <a:srgbClr val="00B050"/>
                </a:solidFill>
              </a:rPr>
              <a:t>relazionalità pluridimensionale</a:t>
            </a:r>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smtClean="0"/>
              <a:t>Cap</a:t>
            </a:r>
            <a:r>
              <a:rPr lang="it-IT" sz="3200" dirty="0"/>
              <a:t>. IV: </a:t>
            </a:r>
            <a:r>
              <a:rPr lang="it-IT" sz="3200" b="1" dirty="0">
                <a:solidFill>
                  <a:srgbClr val="00B050"/>
                </a:solidFill>
              </a:rPr>
              <a:t>Ecologia integrale</a:t>
            </a:r>
            <a:r>
              <a:rPr lang="it-IT" sz="3200" dirty="0">
                <a:solidFill>
                  <a:srgbClr val="00B050"/>
                </a:solidFill>
              </a:rPr>
              <a:t> </a:t>
            </a:r>
          </a:p>
          <a:p>
            <a:pPr algn="just">
              <a:defRPr lang="it-IT" altLang="en-US"/>
            </a:pPr>
            <a:r>
              <a:rPr lang="it-IT" sz="2500" dirty="0"/>
              <a:t>…per ritrovare quella funzione tradizionalmente assunta dalla nozione di </a:t>
            </a:r>
            <a:r>
              <a:rPr lang="it-IT" sz="2500" b="1" dirty="0"/>
              <a:t>bene comune</a:t>
            </a:r>
            <a:r>
              <a:rPr lang="it-IT" sz="2500" dirty="0"/>
              <a:t> (nn.156-158; 28 </a:t>
            </a:r>
            <a:r>
              <a:rPr lang="it-IT" sz="2500" dirty="0" smtClean="0"/>
              <a:t>occorrenze</a:t>
            </a:r>
            <a:r>
              <a:rPr lang="it-IT" sz="2500" dirty="0" smtClean="0"/>
              <a:t>) (</a:t>
            </a:r>
            <a:r>
              <a:rPr lang="it-IT" altLang="en-US" sz="2400" dirty="0" smtClean="0"/>
              <a:t>“L’ambiente </a:t>
            </a:r>
            <a:r>
              <a:rPr lang="it-IT" altLang="en-US" sz="2400" dirty="0"/>
              <a:t>è un bene collettivo, patrimonio dell’umanità e responsabilità di tutti” (n.95</a:t>
            </a:r>
            <a:r>
              <a:rPr lang="it-IT" altLang="en-US" sz="2400" dirty="0" smtClean="0"/>
              <a:t>))… </a:t>
            </a:r>
            <a:endParaRPr lang="it-IT" sz="2500" dirty="0"/>
          </a:p>
          <a:p>
            <a:pPr algn="just">
              <a:defRPr lang="it-IT" altLang="en-US"/>
            </a:pPr>
            <a:r>
              <a:rPr lang="it-IT" sz="2500" dirty="0"/>
              <a:t>…quella di dispiegare uno </a:t>
            </a:r>
            <a:r>
              <a:rPr lang="it-IT" sz="2500" b="1" dirty="0"/>
              <a:t>spazio condiviso delle ragioni</a:t>
            </a:r>
            <a:r>
              <a:rPr lang="it-IT" sz="2500" dirty="0"/>
              <a:t>, in cui si possa dialogare sulla </a:t>
            </a:r>
            <a:r>
              <a:rPr lang="it-IT" sz="2500" b="1" dirty="0"/>
              <a:t>sostenibilità</a:t>
            </a:r>
            <a:r>
              <a:rPr lang="it-IT" sz="2500" dirty="0"/>
              <a:t> (17 occorrenze) </a:t>
            </a:r>
            <a:r>
              <a:rPr lang="it-IT" sz="2500" dirty="0" smtClean="0"/>
              <a:t>sulla responsabilità per le </a:t>
            </a:r>
            <a:r>
              <a:rPr lang="it-IT" sz="2500" b="1" dirty="0" smtClean="0"/>
              <a:t>future generazioni </a:t>
            </a:r>
            <a:r>
              <a:rPr lang="it-IT" sz="2500" dirty="0" smtClean="0"/>
              <a:t>e </a:t>
            </a:r>
            <a:r>
              <a:rPr lang="it-IT" sz="2500" dirty="0"/>
              <a:t>sul vissuto nelle città (nn.147-155), </a:t>
            </a:r>
          </a:p>
          <a:p>
            <a:pPr algn="just">
              <a:defRPr lang="it-IT" altLang="en-US"/>
            </a:pPr>
            <a:r>
              <a:rPr lang="it-IT" sz="2500" dirty="0"/>
              <a:t>ma anche riflettere sulla relazionalità interpersonale (nn.6, 119, 148) e persino sulle identità personali (incluse quelle di genere) (n.155).</a:t>
            </a:r>
          </a:p>
          <a:p>
            <a:pPr marL="0" indent="0" algn="just">
              <a:buNone/>
              <a:defRPr lang="it-IT" altLang="en-US"/>
            </a:pPr>
            <a:r>
              <a:rPr lang="it-IT" sz="2500" dirty="0"/>
              <a:t/>
            </a:r>
            <a:br>
              <a:rPr lang="it-IT" sz="2500" dirty="0"/>
            </a:br>
            <a:endParaRPr lang="it-IT" sz="2500"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a:t>B Cap. IV: </a:t>
            </a:r>
            <a:r>
              <a:rPr lang="it-IT" sz="3200" b="1">
                <a:solidFill>
                  <a:srgbClr val="00B050"/>
                </a:solidFill>
              </a:rPr>
              <a:t>Ecologia integrale</a:t>
            </a:r>
            <a:r>
              <a:rPr lang="it-IT" sz="3200">
                <a:solidFill>
                  <a:srgbClr val="00B050"/>
                </a:solidFill>
              </a:rPr>
              <a:t> </a:t>
            </a:r>
          </a:p>
          <a:p>
            <a:pPr marL="0" indent="0" algn="just">
              <a:buNone/>
              <a:defRPr lang="it-IT" altLang="en-US"/>
            </a:pPr>
            <a:r>
              <a:rPr lang="it-IT" sz="3200"/>
              <a:t>Nota epistemologica: la presenza del capitolo I come condizione di possibilità della metaforizzazione che conduce ad «ecologia integrale». La consistenza del referente immediato, che non va estenuata</a:t>
            </a:r>
          </a:p>
          <a:p>
            <a:pPr marL="0" indent="0" algn="just" latinLnBrk="0">
              <a:buNone/>
              <a:defRPr lang="it-IT" altLang="en-US"/>
            </a:pPr>
            <a:endParaRPr lang="it-IT" altLang="" sz="320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6" name="Immagine 5"/>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5" y="2609397"/>
            <a:ext cx="9980279" cy="4351338"/>
          </a:xfrm>
        </p:spPr>
        <p:txBody>
          <a:bodyPr>
            <a:noAutofit/>
          </a:bodyPr>
          <a:lstStyle/>
          <a:p>
            <a:pPr lvl="0" algn="just">
              <a:lnSpc>
                <a:spcPct val="100000"/>
              </a:lnSpc>
              <a:defRPr lang="it-IT" altLang="en-US"/>
            </a:pPr>
            <a:r>
              <a:rPr lang="it-IT" sz="3200" dirty="0" smtClean="0"/>
              <a:t>Due </a:t>
            </a:r>
            <a:r>
              <a:rPr lang="it-IT" sz="3200" dirty="0"/>
              <a:t>assi logicamente indipendenti quanto alla fondazione, ma dei quali LS evidenzia la </a:t>
            </a:r>
            <a:r>
              <a:rPr lang="it-IT" sz="3200" dirty="0">
                <a:solidFill>
                  <a:srgbClr val="00B050"/>
                </a:solidFill>
              </a:rPr>
              <a:t>c</a:t>
            </a:r>
            <a:r>
              <a:rPr lang="it-IT" sz="3200" b="1" dirty="0">
                <a:solidFill>
                  <a:srgbClr val="00B050"/>
                </a:solidFill>
              </a:rPr>
              <a:t>onsonanza</a:t>
            </a:r>
            <a:r>
              <a:rPr lang="it-IT" sz="3200" dirty="0"/>
              <a:t>.</a:t>
            </a:r>
          </a:p>
          <a:p>
            <a:pPr lvl="0" algn="just">
              <a:lnSpc>
                <a:spcPct val="100000"/>
              </a:lnSpc>
              <a:defRPr lang="it-IT" altLang="en-US"/>
            </a:pPr>
            <a:r>
              <a:rPr lang="it-IT" sz="3200" dirty="0"/>
              <a:t>Il tema dell’</a:t>
            </a:r>
            <a:r>
              <a:rPr lang="it-IT" sz="3200" b="1" dirty="0"/>
              <a:t>interconnessione</a:t>
            </a:r>
            <a:r>
              <a:rPr lang="it-IT" sz="3200" dirty="0"/>
              <a:t>, centrale nella nozione di ecologia integrale del capitolo IV,  viene ripreso in orizzonte contemplativo ed addirittura </a:t>
            </a:r>
            <a:r>
              <a:rPr lang="it-IT" sz="3200" b="1" dirty="0"/>
              <a:t>trinitario </a:t>
            </a:r>
            <a:r>
              <a:rPr lang="it-IT" sz="3200" dirty="0"/>
              <a:t>nel VI (nn.238-240</a:t>
            </a:r>
            <a:r>
              <a:rPr lang="it-IT" sz="3200" dirty="0" smtClean="0"/>
              <a:t>).</a:t>
            </a:r>
            <a:endParaRPr lang="it-IT" sz="3200"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r>
              <a:rPr lang="it-IT">
                <a:solidFill>
                  <a:srgbClr val="70AD47">
                    <a:lumMod val="50000"/>
                  </a:srgbClr>
                </a:solidFill>
              </a:rPr>
              <a:t/>
            </a:r>
            <a:br>
              <a:rPr lang="it-IT">
                <a:solidFill>
                  <a:srgbClr val="70AD47">
                    <a:lumMod val="50000"/>
                  </a:srgbClr>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5" y="2609397"/>
            <a:ext cx="9980279" cy="4351338"/>
          </a:xfrm>
        </p:spPr>
        <p:txBody>
          <a:bodyPr>
            <a:noAutofit/>
          </a:bodyPr>
          <a:lstStyle/>
          <a:p>
            <a:pPr lvl="0">
              <a:lnSpc>
                <a:spcPct val="100000"/>
              </a:lnSpc>
              <a:defRPr lang="it-IT" altLang="en-US"/>
            </a:pPr>
            <a:r>
              <a:rPr lang="it-IT" dirty="0" smtClean="0"/>
              <a:t>Due </a:t>
            </a:r>
            <a:r>
              <a:rPr lang="it-IT" dirty="0"/>
              <a:t>assi logicamente indipendenti quanto alla fondazione, ma dei quali LS evidenzia la </a:t>
            </a:r>
            <a:r>
              <a:rPr lang="it-IT" dirty="0">
                <a:solidFill>
                  <a:srgbClr val="00B050"/>
                </a:solidFill>
              </a:rPr>
              <a:t>c</a:t>
            </a:r>
            <a:r>
              <a:rPr lang="it-IT" b="1" dirty="0">
                <a:solidFill>
                  <a:srgbClr val="00B050"/>
                </a:solidFill>
              </a:rPr>
              <a:t>onsonanza</a:t>
            </a:r>
            <a:r>
              <a:rPr lang="it-IT" dirty="0"/>
              <a:t>.</a:t>
            </a:r>
          </a:p>
          <a:p>
            <a:pPr lvl="0">
              <a:lnSpc>
                <a:spcPct val="100000"/>
              </a:lnSpc>
              <a:defRPr lang="it-IT" altLang="en-US"/>
            </a:pPr>
            <a:r>
              <a:rPr lang="it-IT" dirty="0" smtClean="0"/>
              <a:t>Il </a:t>
            </a:r>
            <a:r>
              <a:rPr lang="it-IT" dirty="0"/>
              <a:t>capitolo VI utilizza come categoria per indicare il cambiamento quella di </a:t>
            </a:r>
            <a:r>
              <a:rPr lang="it-IT" b="1" dirty="0"/>
              <a:t>conversione ecologica </a:t>
            </a:r>
            <a:r>
              <a:rPr lang="it-IT" dirty="0"/>
              <a:t>(nn.216-221), associandovi temi come educazione all'alleanza tra uomo e terra, cittadinanza ecologica, stili di vita, ecologia della vita quotidiana (</a:t>
            </a:r>
            <a:r>
              <a:rPr lang="it-IT" dirty="0" err="1"/>
              <a:t>cap.IV</a:t>
            </a:r>
            <a:r>
              <a:rPr lang="it-IT" dirty="0"/>
              <a:t>), ma declinandola anche in termini di trasformazione vitale, spirituale</a:t>
            </a:r>
            <a:r>
              <a:rPr lang="it-IT" dirty="0" smtClean="0"/>
              <a:t>.</a:t>
            </a:r>
          </a:p>
          <a:p>
            <a:pPr lvl="0">
              <a:lnSpc>
                <a:spcPct val="100000"/>
              </a:lnSpc>
              <a:defRPr lang="it-IT" altLang="en-US"/>
            </a:pPr>
            <a:r>
              <a:rPr lang="it-IT" dirty="0" smtClean="0"/>
              <a:t>Conversione e riconversione</a:t>
            </a:r>
            <a:endParaRPr lang="it-IT"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r>
              <a:rPr lang="it-IT">
                <a:solidFill>
                  <a:srgbClr val="70AD47">
                    <a:lumMod val="50000"/>
                  </a:srgbClr>
                </a:solidFill>
              </a:rPr>
              <a:t/>
            </a:r>
            <a:br>
              <a:rPr lang="it-IT">
                <a:solidFill>
                  <a:srgbClr val="70AD47">
                    <a:lumMod val="50000"/>
                  </a:srgbClr>
                </a:solidFill>
              </a:rPr>
            </a:br>
            <a:endParaRPr lang="it-IT"/>
          </a:p>
        </p:txBody>
      </p:sp>
      <p:pic>
        <p:nvPicPr>
          <p:cNvPr id="8" name="Immagine 7"/>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38794035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smtClean="0"/>
              <a:t>Cap</a:t>
            </a:r>
            <a:r>
              <a:rPr lang="it-IT" sz="3200" dirty="0"/>
              <a:t>. </a:t>
            </a:r>
            <a:r>
              <a:rPr lang="it-IT" sz="3200" dirty="0" smtClean="0"/>
              <a:t>V-VI</a:t>
            </a:r>
            <a:endParaRPr lang="it-IT" sz="3200" dirty="0">
              <a:solidFill>
                <a:srgbClr val="00B050"/>
              </a:solidFill>
            </a:endParaRPr>
          </a:p>
          <a:p>
            <a:pPr algn="just">
              <a:defRPr lang="it-IT" altLang="en-US"/>
            </a:pPr>
            <a:r>
              <a:rPr lang="it-IT" sz="3200" dirty="0" smtClean="0"/>
              <a:t>La prudenza di un Magistero attento alla complessità, ma che sa percepire l’urgenza.</a:t>
            </a:r>
          </a:p>
          <a:p>
            <a:pPr algn="just">
              <a:defRPr lang="it-IT" altLang="en-US"/>
            </a:pPr>
            <a:r>
              <a:rPr lang="it-IT" sz="3200" dirty="0" smtClean="0"/>
              <a:t>Per la riconversione…</a:t>
            </a:r>
          </a:p>
          <a:p>
            <a:pPr algn="just">
              <a:defRPr lang="it-IT" altLang="en-US"/>
            </a:pPr>
            <a:r>
              <a:rPr lang="it-IT" sz="3200" dirty="0" smtClean="0"/>
              <a:t>…e per la conversione</a:t>
            </a:r>
            <a:endParaRPr lang="it-IT" sz="3200" dirty="0"/>
          </a:p>
          <a:p>
            <a:pPr marL="0" indent="0" algn="just" latinLnBrk="0">
              <a:buNone/>
              <a:defRPr lang="it-IT" altLang="en-US"/>
            </a:pPr>
            <a:endParaRPr lang="it-IT" altLang="" sz="3200"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6" name="Immagine 5"/>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59951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defRPr lang="it-IT" altLang="en-US"/>
            </a:pPr>
            <a:r>
              <a:rPr lang="it-IT" sz="1800"/>
              <a:t>Laudato si’. Un’enciclica per la terra</a:t>
            </a:r>
          </a:p>
        </p:txBody>
      </p:sp>
      <p:pic>
        <p:nvPicPr>
          <p:cNvPr id="5" name="Segnaposto contenuto 4"/>
          <p:cNvPicPr>
            <a:picLocks noGrp="1" noChangeAspect="1"/>
          </p:cNvPicPr>
          <p:nvPr>
            <p:ph idx="1"/>
          </p:nvPr>
        </p:nvPicPr>
        <p:blipFill rotWithShape="1">
          <a:blip r:embed="rId2"/>
          <a:stretch>
            <a:fillRect/>
          </a:stretch>
        </p:blipFill>
        <p:spPr>
          <a:xfrm>
            <a:off x="2178424" y="1463262"/>
            <a:ext cx="5378767" cy="5072009"/>
          </a:xfrm>
        </p:spPr>
      </p:pic>
      <p:pic>
        <p:nvPicPr>
          <p:cNvPr id="6" name="Immagine 5"/>
          <p:cNvPicPr>
            <a:picLocks noChangeAspect="1"/>
          </p:cNvPicPr>
          <p:nvPr/>
        </p:nvPicPr>
        <p:blipFill rotWithShape="1">
          <a:blip r:embed="rId3"/>
          <a:stretch>
            <a:fillRect/>
          </a:stretch>
        </p:blipFill>
        <p:spPr>
          <a:xfrm>
            <a:off x="7565774" y="-33509"/>
            <a:ext cx="1492507" cy="1496771"/>
          </a:xfrm>
          <a:prstGeom prst="rect">
            <a:avLst/>
          </a:prstGeom>
        </p:spPr>
      </p:pic>
      <p:sp>
        <p:nvSpPr>
          <p:cNvPr id="7" name="CasellaDiTesto 6"/>
          <p:cNvSpPr txBox="1"/>
          <p:nvPr/>
        </p:nvSpPr>
        <p:spPr>
          <a:xfrm>
            <a:off x="7748699" y="3167657"/>
            <a:ext cx="4443296" cy="1735813"/>
          </a:xfrm>
          <a:prstGeom prst="rect">
            <a:avLst/>
          </a:prstGeom>
        </p:spPr>
        <p:txBody>
          <a:bodyPr wrap="square">
            <a:spAutoFit/>
          </a:bodyPr>
          <a:lstStyle/>
          <a:p>
            <a:pPr latinLnBrk="0">
              <a:defRPr lang="it-IT" altLang="en-US"/>
            </a:pPr>
            <a:r>
              <a:rPr lang="it-IT" altLang="en-US" sz="3600"/>
              <a:t>Cura / custodia</a:t>
            </a:r>
          </a:p>
          <a:p>
            <a:pPr latinLnBrk="0">
              <a:defRPr lang="it-IT" altLang="en-US"/>
            </a:pPr>
            <a:r>
              <a:rPr lang="it-IT" altLang="en-US" sz="3600"/>
              <a:t>Casa</a:t>
            </a:r>
          </a:p>
          <a:p>
            <a:pPr latinLnBrk="0">
              <a:defRPr lang="it-IT" altLang="en-US"/>
            </a:pPr>
            <a:r>
              <a:rPr lang="it-IT" altLang="en-US" sz="3600"/>
              <a:t>Comune</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407025"/>
            <a:ext cx="9428949" cy="4450976"/>
          </a:xfrm>
        </p:spPr>
        <p:txBody>
          <a:bodyPr>
            <a:noAutofit/>
          </a:bodyPr>
          <a:lstStyle/>
          <a:p>
            <a:pPr marL="0" indent="0" algn="just">
              <a:buNone/>
              <a:defRPr lang="it-IT" altLang="en-US"/>
            </a:pPr>
            <a:r>
              <a:rPr lang="it-IT" sz="3200" dirty="0" smtClean="0">
                <a:solidFill>
                  <a:srgbClr val="00B050"/>
                </a:solidFill>
              </a:rPr>
              <a:t>Cap</a:t>
            </a:r>
            <a:r>
              <a:rPr lang="it-IT" sz="3200" dirty="0">
                <a:solidFill>
                  <a:srgbClr val="00B050"/>
                </a:solidFill>
              </a:rPr>
              <a:t>. </a:t>
            </a:r>
            <a:r>
              <a:rPr lang="it-IT" sz="3200" dirty="0" smtClean="0">
                <a:solidFill>
                  <a:srgbClr val="00B050"/>
                </a:solidFill>
              </a:rPr>
              <a:t>VI Educazione e spiritualità ecologica</a:t>
            </a:r>
            <a:endParaRPr lang="it-IT" sz="3200" dirty="0">
              <a:solidFill>
                <a:srgbClr val="00B050"/>
              </a:solidFill>
            </a:endParaRPr>
          </a:p>
          <a:p>
            <a:pPr algn="just">
              <a:defRPr lang="it-IT" altLang="en-US"/>
            </a:pPr>
            <a:r>
              <a:rPr lang="it-IT" altLang="en-US" sz="3200" i="1" dirty="0" smtClean="0"/>
              <a:t>Conversione ecologica: spiritualità </a:t>
            </a:r>
            <a:r>
              <a:rPr lang="it-IT" altLang="en-US" sz="3200" i="1" dirty="0"/>
              <a:t>concreta</a:t>
            </a:r>
            <a:r>
              <a:rPr lang="it-IT" altLang="en-US" sz="3200" dirty="0"/>
              <a:t>, “perché ciò che il Vangelo ci insegna ha conseguenze sul nostro modo di pensare, di sentire e di vivere” (n.216</a:t>
            </a:r>
            <a:r>
              <a:rPr lang="it-IT" altLang="en-US" sz="3200" dirty="0" smtClean="0"/>
              <a:t>)</a:t>
            </a:r>
          </a:p>
          <a:p>
            <a:pPr algn="just">
              <a:defRPr lang="it-IT" altLang="en-US"/>
            </a:pPr>
            <a:r>
              <a:rPr lang="it-IT" altLang="en-US" sz="3200" i="1" dirty="0" smtClean="0"/>
              <a:t>motivazioni </a:t>
            </a:r>
            <a:r>
              <a:rPr lang="it-IT" altLang="en-US" sz="3200" i="1" dirty="0"/>
              <a:t>vitali</a:t>
            </a:r>
            <a:r>
              <a:rPr lang="it-IT" altLang="en-US" sz="3200" dirty="0"/>
              <a:t>, capaci di “alimentare una passione per la cura del mondo” (n.216), </a:t>
            </a:r>
            <a:endParaRPr lang="it-IT" altLang="en-US" sz="3200" dirty="0" smtClean="0"/>
          </a:p>
          <a:p>
            <a:pPr algn="just">
              <a:defRPr lang="it-IT" altLang="en-US"/>
            </a:pPr>
            <a:r>
              <a:rPr lang="it-IT" altLang="en-US" sz="3200" dirty="0" smtClean="0"/>
              <a:t>spingendoci </a:t>
            </a:r>
            <a:r>
              <a:rPr lang="it-IT" altLang="en-US" sz="3200" dirty="0"/>
              <a:t>a “lavorare con generosità e tenerezza per proteggere questo mondo che Dio ci ha affidato” (n.242). </a:t>
            </a:r>
            <a:endParaRPr lang="it-IT" altLang="" sz="3200" dirty="0"/>
          </a:p>
        </p:txBody>
      </p:sp>
      <p:sp>
        <p:nvSpPr>
          <p:cNvPr id="5" name="Titolo 4"/>
          <p:cNvSpPr>
            <a:spLocks noGrp="1"/>
          </p:cNvSpPr>
          <p:nvPr>
            <p:ph type="title"/>
          </p:nvPr>
        </p:nvSpPr>
        <p:spPr/>
        <p:txBody>
          <a:bodyPr/>
          <a:lstStyle/>
          <a:p>
            <a:pPr lvl="0" latinLnBrk="0">
              <a:defRPr lang="it-IT" altLang="en-US"/>
            </a:pPr>
            <a:endParaRPr lang="it-IT" altLang=""/>
          </a:p>
        </p:txBody>
      </p:sp>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a:solidFill>
                  <a:schemeClr val="bg1"/>
                </a:solidFill>
              </a:rPr>
              <a:t>Laudato si’ Per la cura della casa comune</a:t>
            </a:r>
            <a:br>
              <a:rPr lang="it-IT">
                <a:solidFill>
                  <a:schemeClr val="bg1"/>
                </a:solidFill>
              </a:rPr>
            </a:br>
            <a:endParaRPr lang="it-IT"/>
          </a:p>
        </p:txBody>
      </p:sp>
      <p:pic>
        <p:nvPicPr>
          <p:cNvPr id="6" name="Immagine 5"/>
          <p:cNvPicPr>
            <a:picLocks noChangeAspect="1"/>
          </p:cNvPicPr>
          <p:nvPr/>
        </p:nvPicPr>
        <p:blipFill rotWithShape="1">
          <a:blip r:embed="rId2"/>
          <a:stretch>
            <a:fillRect/>
          </a:stretch>
        </p:blipFill>
        <p:spPr>
          <a:xfrm>
            <a:off x="1" y="6010834"/>
            <a:ext cx="843400" cy="847165"/>
          </a:xfrm>
          <a:prstGeom prst="rect">
            <a:avLst/>
          </a:prstGeom>
        </p:spPr>
      </p:pic>
    </p:spTree>
    <p:extLst>
      <p:ext uri="{BB962C8B-B14F-4D97-AF65-F5344CB8AC3E}">
        <p14:creationId xmlns:p14="http://schemas.microsoft.com/office/powerpoint/2010/main" val="22035803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11086" y="2609397"/>
            <a:ext cx="9428949" cy="4351338"/>
          </a:xfrm>
        </p:spPr>
        <p:txBody>
          <a:bodyPr>
            <a:normAutofit/>
          </a:bodyPr>
          <a:lstStyle/>
          <a:p>
            <a:pPr marL="0" indent="0" algn="ctr">
              <a:buNone/>
            </a:pPr>
            <a:r>
              <a:rPr lang="it-IT" sz="3600" dirty="0" smtClean="0"/>
              <a:t>Raccogliendo in poche </a:t>
            </a:r>
            <a:r>
              <a:rPr lang="it-IT" sz="3600" dirty="0" smtClean="0">
                <a:solidFill>
                  <a:schemeClr val="accent6">
                    <a:lumMod val="75000"/>
                  </a:schemeClr>
                </a:solidFill>
              </a:rPr>
              <a:t>C</a:t>
            </a:r>
          </a:p>
          <a:p>
            <a:pPr algn="just"/>
            <a:r>
              <a:rPr lang="it-IT" sz="3600" dirty="0">
                <a:solidFill>
                  <a:schemeClr val="accent6">
                    <a:lumMod val="75000"/>
                  </a:schemeClr>
                </a:solidFill>
              </a:rPr>
              <a:t>C</a:t>
            </a:r>
            <a:r>
              <a:rPr lang="it-IT" sz="3600" dirty="0"/>
              <a:t>onvocazione / </a:t>
            </a:r>
            <a:r>
              <a:rPr lang="it-IT" sz="3600" dirty="0">
                <a:solidFill>
                  <a:schemeClr val="accent6">
                    <a:lumMod val="75000"/>
                  </a:schemeClr>
                </a:solidFill>
              </a:rPr>
              <a:t>c</a:t>
            </a:r>
            <a:r>
              <a:rPr lang="it-IT" sz="3600" dirty="0"/>
              <a:t>ontemplazione</a:t>
            </a:r>
          </a:p>
          <a:p>
            <a:pPr algn="just"/>
            <a:r>
              <a:rPr lang="it-IT" sz="3600" dirty="0" smtClean="0">
                <a:solidFill>
                  <a:schemeClr val="accent6">
                    <a:lumMod val="75000"/>
                  </a:schemeClr>
                </a:solidFill>
              </a:rPr>
              <a:t>C</a:t>
            </a:r>
            <a:r>
              <a:rPr lang="it-IT" sz="3600" dirty="0" smtClean="0"/>
              <a:t>omprendere </a:t>
            </a:r>
            <a:r>
              <a:rPr lang="it-IT" sz="3600" dirty="0" smtClean="0">
                <a:solidFill>
                  <a:schemeClr val="accent6">
                    <a:lumMod val="75000"/>
                  </a:schemeClr>
                </a:solidFill>
              </a:rPr>
              <a:t>c</a:t>
            </a:r>
            <a:r>
              <a:rPr lang="it-IT" sz="3600" dirty="0" smtClean="0"/>
              <a:t>iò che accade alla …</a:t>
            </a:r>
          </a:p>
          <a:p>
            <a:pPr algn="just"/>
            <a:r>
              <a:rPr lang="it-IT" sz="3600" dirty="0" smtClean="0">
                <a:solidFill>
                  <a:schemeClr val="accent6">
                    <a:lumMod val="75000"/>
                  </a:schemeClr>
                </a:solidFill>
              </a:rPr>
              <a:t>…c</a:t>
            </a:r>
            <a:r>
              <a:rPr lang="it-IT" sz="3600" dirty="0" smtClean="0"/>
              <a:t>asa </a:t>
            </a:r>
            <a:r>
              <a:rPr lang="it-IT" sz="3600" dirty="0" smtClean="0">
                <a:solidFill>
                  <a:schemeClr val="accent6">
                    <a:lumMod val="75000"/>
                  </a:schemeClr>
                </a:solidFill>
              </a:rPr>
              <a:t>c</a:t>
            </a:r>
            <a:r>
              <a:rPr lang="it-IT" sz="3600" dirty="0" smtClean="0"/>
              <a:t>omune… nel segno della </a:t>
            </a:r>
            <a:r>
              <a:rPr lang="it-IT" sz="3600" dirty="0" smtClean="0">
                <a:solidFill>
                  <a:schemeClr val="accent6">
                    <a:lumMod val="75000"/>
                  </a:schemeClr>
                </a:solidFill>
              </a:rPr>
              <a:t>c</a:t>
            </a:r>
            <a:r>
              <a:rPr lang="it-IT" sz="3600" dirty="0" smtClean="0"/>
              <a:t>onnessione</a:t>
            </a:r>
          </a:p>
          <a:p>
            <a:pPr algn="just"/>
            <a:r>
              <a:rPr lang="it-IT" sz="3600" dirty="0">
                <a:solidFill>
                  <a:schemeClr val="accent6">
                    <a:lumMod val="75000"/>
                  </a:schemeClr>
                </a:solidFill>
              </a:rPr>
              <a:t>C</a:t>
            </a:r>
            <a:r>
              <a:rPr lang="it-IT" sz="3600" dirty="0"/>
              <a:t>ura / </a:t>
            </a:r>
            <a:r>
              <a:rPr lang="it-IT" sz="3600" dirty="0" smtClean="0">
                <a:solidFill>
                  <a:schemeClr val="accent6">
                    <a:lumMod val="75000"/>
                  </a:schemeClr>
                </a:solidFill>
              </a:rPr>
              <a:t>c</a:t>
            </a:r>
            <a:r>
              <a:rPr lang="it-IT" sz="3600" dirty="0" smtClean="0"/>
              <a:t>ustodia</a:t>
            </a:r>
          </a:p>
          <a:p>
            <a:pPr algn="just"/>
            <a:r>
              <a:rPr lang="it-IT" sz="3600" dirty="0" smtClean="0">
                <a:solidFill>
                  <a:schemeClr val="accent6">
                    <a:lumMod val="75000"/>
                  </a:schemeClr>
                </a:solidFill>
              </a:rPr>
              <a:t>C</a:t>
            </a:r>
            <a:r>
              <a:rPr lang="it-IT" sz="3600" dirty="0" smtClean="0"/>
              <a:t>onversione / </a:t>
            </a:r>
            <a:r>
              <a:rPr lang="it-IT" sz="3600" dirty="0" smtClean="0">
                <a:solidFill>
                  <a:schemeClr val="accent6">
                    <a:lumMod val="75000"/>
                  </a:schemeClr>
                </a:solidFill>
              </a:rPr>
              <a:t>c</a:t>
            </a:r>
            <a:r>
              <a:rPr lang="it-IT" sz="3600" dirty="0" smtClean="0"/>
              <a:t>ambiamento</a:t>
            </a:r>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7" name="Immagin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8" name="Immagin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63086" y="5206599"/>
            <a:ext cx="928913" cy="1651401"/>
          </a:xfrm>
          <a:prstGeom prst="rect">
            <a:avLst/>
          </a:prstGeom>
        </p:spPr>
      </p:pic>
      <p:sp>
        <p:nvSpPr>
          <p:cNvPr id="5" name="Titolo 4"/>
          <p:cNvSpPr>
            <a:spLocks noGrp="1"/>
          </p:cNvSpPr>
          <p:nvPr>
            <p:ph type="title"/>
          </p:nvPr>
        </p:nvSpPr>
        <p:spPr/>
        <p:txBody>
          <a:bodyPr/>
          <a:lstStyle/>
          <a:p>
            <a:endParaRPr lang="it-IT"/>
          </a:p>
        </p:txBody>
      </p:sp>
      <p:sp>
        <p:nvSpPr>
          <p:cNvPr id="9" name="Titolo 1"/>
          <p:cNvSpPr txBox="1">
            <a:spLocks/>
          </p:cNvSpPr>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dirty="0" smtClean="0">
                <a:solidFill>
                  <a:schemeClr val="bg1"/>
                </a:solidFill>
              </a:rPr>
              <a:t>Laudato si’ Per la cura della casa comune</a:t>
            </a:r>
            <a:r>
              <a:rPr lang="it-IT" dirty="0" smtClean="0">
                <a:solidFill>
                  <a:srgbClr val="70AD47">
                    <a:lumMod val="50000"/>
                  </a:srgbClr>
                </a:solidFill>
              </a:rPr>
              <a:t/>
            </a:r>
            <a:br>
              <a:rPr lang="it-IT" dirty="0" smtClean="0">
                <a:solidFill>
                  <a:srgbClr val="70AD47">
                    <a:lumMod val="50000"/>
                  </a:srgbClr>
                </a:solidFill>
              </a:rPr>
            </a:br>
            <a:r>
              <a:rPr lang="it-IT" dirty="0" smtClean="0">
                <a:solidFill>
                  <a:prstClr val="black"/>
                </a:solidFill>
              </a:rPr>
              <a:t/>
            </a:r>
            <a:br>
              <a:rPr lang="it-IT" dirty="0" smtClean="0">
                <a:solidFill>
                  <a:prstClr val="black"/>
                </a:solidFill>
              </a:rPr>
            </a:br>
            <a:endParaRPr lang="it-IT" dirty="0">
              <a:solidFill>
                <a:srgbClr val="70AD47">
                  <a:lumMod val="50000"/>
                </a:srgbClr>
              </a:solidFill>
            </a:endParaRPr>
          </a:p>
        </p:txBody>
      </p:sp>
    </p:spTree>
    <p:extLst>
      <p:ext uri="{BB962C8B-B14F-4D97-AF65-F5344CB8AC3E}">
        <p14:creationId xmlns:p14="http://schemas.microsoft.com/office/powerpoint/2010/main" val="13156911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90062" y="1909482"/>
            <a:ext cx="9428949" cy="4782311"/>
          </a:xfrm>
        </p:spPr>
        <p:txBody>
          <a:bodyPr>
            <a:normAutofit/>
          </a:bodyPr>
          <a:lstStyle/>
          <a:p>
            <a:pPr marL="0" indent="0" algn="ctr">
              <a:spcBef>
                <a:spcPts val="0"/>
              </a:spcBef>
              <a:buNone/>
            </a:pPr>
            <a:r>
              <a:rPr lang="it-IT" sz="3600" dirty="0" smtClean="0"/>
              <a:t>Per finire, nella </a:t>
            </a:r>
            <a:r>
              <a:rPr lang="it-IT" sz="3600" dirty="0" smtClean="0">
                <a:solidFill>
                  <a:schemeClr val="accent6">
                    <a:lumMod val="75000"/>
                  </a:schemeClr>
                </a:solidFill>
              </a:rPr>
              <a:t>lode</a:t>
            </a:r>
            <a:r>
              <a:rPr lang="it-IT" sz="3600" dirty="0" smtClean="0"/>
              <a:t> e nella </a:t>
            </a:r>
            <a:r>
              <a:rPr lang="it-IT" sz="3600" dirty="0" smtClean="0">
                <a:solidFill>
                  <a:schemeClr val="accent6">
                    <a:lumMod val="75000"/>
                  </a:schemeClr>
                </a:solidFill>
              </a:rPr>
              <a:t>speranza</a:t>
            </a:r>
          </a:p>
          <a:p>
            <a:pPr marL="0" indent="0" algn="ctr">
              <a:spcBef>
                <a:spcPts val="0"/>
              </a:spcBef>
              <a:buNone/>
            </a:pPr>
            <a:endParaRPr lang="it-IT" sz="1200" dirty="0" smtClean="0">
              <a:solidFill>
                <a:schemeClr val="accent6">
                  <a:lumMod val="75000"/>
                </a:schemeClr>
              </a:solidFill>
            </a:endParaRPr>
          </a:p>
          <a:p>
            <a:pPr marL="0" indent="0" algn="just">
              <a:spcBef>
                <a:spcPts val="0"/>
              </a:spcBef>
              <a:buNone/>
            </a:pPr>
            <a:r>
              <a:rPr lang="it-IT" sz="3600" dirty="0" smtClean="0">
                <a:solidFill>
                  <a:schemeClr val="accent6">
                    <a:lumMod val="75000"/>
                  </a:schemeClr>
                </a:solidFill>
              </a:rPr>
              <a:t>C</a:t>
            </a:r>
            <a:r>
              <a:rPr lang="it-IT" sz="3600" dirty="0" smtClean="0"/>
              <a:t>amminiamo </a:t>
            </a:r>
            <a:r>
              <a:rPr lang="it-IT" sz="3600" dirty="0"/>
              <a:t>cantando! Che le nostre lotte e la nostra preoccupazione per questo pianeta non ci tolgano la </a:t>
            </a:r>
            <a:r>
              <a:rPr lang="it-IT" sz="3600" dirty="0">
                <a:solidFill>
                  <a:schemeClr val="accent6">
                    <a:lumMod val="75000"/>
                  </a:schemeClr>
                </a:solidFill>
              </a:rPr>
              <a:t>gioia della speranza</a:t>
            </a:r>
            <a:r>
              <a:rPr lang="it-IT" sz="3600" dirty="0"/>
              <a:t>.</a:t>
            </a:r>
          </a:p>
          <a:p>
            <a:pPr marL="0" indent="0" algn="ctr">
              <a:buNone/>
            </a:pPr>
            <a:endParaRPr lang="it-IT" sz="3600" dirty="0" smtClean="0">
              <a:solidFill>
                <a:schemeClr val="accent6">
                  <a:lumMod val="75000"/>
                </a:schemeClr>
              </a:solidFill>
            </a:endParaRPr>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7" name="Immagin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8" name="Immagin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63086" y="5206599"/>
            <a:ext cx="928913" cy="1651401"/>
          </a:xfrm>
          <a:prstGeom prst="rect">
            <a:avLst/>
          </a:prstGeom>
        </p:spPr>
      </p:pic>
      <p:sp>
        <p:nvSpPr>
          <p:cNvPr id="5" name="Titolo 4"/>
          <p:cNvSpPr>
            <a:spLocks noGrp="1"/>
          </p:cNvSpPr>
          <p:nvPr>
            <p:ph type="title"/>
          </p:nvPr>
        </p:nvSpPr>
        <p:spPr/>
        <p:txBody>
          <a:bodyPr/>
          <a:lstStyle/>
          <a:p>
            <a:endParaRPr lang="it-IT"/>
          </a:p>
        </p:txBody>
      </p:sp>
      <p:sp>
        <p:nvSpPr>
          <p:cNvPr id="9" name="Titolo 1"/>
          <p:cNvSpPr txBox="1">
            <a:spLocks/>
          </p:cNvSpPr>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dirty="0" smtClean="0">
                <a:solidFill>
                  <a:schemeClr val="bg1"/>
                </a:solidFill>
              </a:rPr>
              <a:t>Laudato si’ Per la cura della casa comune</a:t>
            </a:r>
            <a:r>
              <a:rPr lang="it-IT" dirty="0" smtClean="0">
                <a:solidFill>
                  <a:srgbClr val="70AD47">
                    <a:lumMod val="50000"/>
                  </a:srgbClr>
                </a:solidFill>
              </a:rPr>
              <a:t/>
            </a:r>
            <a:br>
              <a:rPr lang="it-IT" dirty="0" smtClean="0">
                <a:solidFill>
                  <a:srgbClr val="70AD47">
                    <a:lumMod val="50000"/>
                  </a:srgbClr>
                </a:solidFill>
              </a:rPr>
            </a:br>
            <a:r>
              <a:rPr lang="it-IT" dirty="0" smtClean="0">
                <a:solidFill>
                  <a:prstClr val="black"/>
                </a:solidFill>
              </a:rPr>
              <a:t/>
            </a:r>
            <a:br>
              <a:rPr lang="it-IT" dirty="0" smtClean="0">
                <a:solidFill>
                  <a:prstClr val="black"/>
                </a:solidFill>
              </a:rPr>
            </a:br>
            <a:endParaRPr lang="it-IT" dirty="0">
              <a:solidFill>
                <a:srgbClr val="70AD47">
                  <a:lumMod val="50000"/>
                </a:srgbClr>
              </a:solidFill>
            </a:endParaRPr>
          </a:p>
        </p:txBody>
      </p:sp>
    </p:spTree>
    <p:extLst>
      <p:ext uri="{BB962C8B-B14F-4D97-AF65-F5344CB8AC3E}">
        <p14:creationId xmlns:p14="http://schemas.microsoft.com/office/powerpoint/2010/main" val="2724070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defRPr lang="it-IT" altLang="en-US"/>
            </a:pPr>
            <a:r>
              <a:rPr lang="it-IT" sz="1800"/>
              <a:t>Laudato si’. Un’enciclica per la terra</a:t>
            </a:r>
          </a:p>
        </p:txBody>
      </p:sp>
      <p:sp>
        <p:nvSpPr>
          <p:cNvPr id="3" name="Segnaposto contenuto 2"/>
          <p:cNvSpPr>
            <a:spLocks noGrp="1"/>
          </p:cNvSpPr>
          <p:nvPr>
            <p:ph idx="1"/>
          </p:nvPr>
        </p:nvSpPr>
        <p:spPr>
          <a:xfrm>
            <a:off x="677334" y="1250577"/>
            <a:ext cx="8596668" cy="4790786"/>
          </a:xfrm>
        </p:spPr>
        <p:txBody>
          <a:bodyPr/>
          <a:lstStyle/>
          <a:p>
            <a:pPr marL="0" indent="0">
              <a:buNone/>
              <a:defRPr lang="it-IT" altLang="en-US"/>
            </a:pPr>
            <a:r>
              <a:rPr lang="it-IT" sz="2800"/>
              <a:t>Per esplorarne la complessità </a:t>
            </a:r>
          </a:p>
        </p:txBody>
      </p:sp>
      <p:pic>
        <p:nvPicPr>
          <p:cNvPr id="5" name="Immagine 4"/>
          <p:cNvPicPr>
            <a:picLocks noChangeAspect="1"/>
          </p:cNvPicPr>
          <p:nvPr/>
        </p:nvPicPr>
        <p:blipFill rotWithShape="1">
          <a:blip r:embed="rId2"/>
          <a:stretch>
            <a:fillRect/>
          </a:stretch>
        </p:blipFill>
        <p:spPr>
          <a:xfrm>
            <a:off x="5177630" y="2073836"/>
            <a:ext cx="2494047" cy="4433863"/>
          </a:xfrm>
          <a:prstGeom prst="rect">
            <a:avLst/>
          </a:prstGeom>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609397"/>
            <a:ext cx="10515600" cy="4351338"/>
          </a:xfrm>
        </p:spPr>
        <p:txBody>
          <a:bodyPr>
            <a:normAutofit/>
          </a:bodyPr>
          <a:lstStyle/>
          <a:p>
            <a:pPr marL="0" indent="0" algn="ctr">
              <a:buNone/>
            </a:pPr>
            <a:r>
              <a:rPr lang="it-IT" sz="3600" dirty="0" smtClean="0"/>
              <a:t>Nel </a:t>
            </a:r>
            <a:r>
              <a:rPr lang="it-IT" sz="3600" dirty="0"/>
              <a:t>segno di </a:t>
            </a:r>
            <a:r>
              <a:rPr lang="it-IT" sz="3600" b="1" dirty="0" smtClean="0"/>
              <a:t>Francesco</a:t>
            </a:r>
            <a:r>
              <a:rPr lang="it-IT" sz="3600" dirty="0" smtClean="0"/>
              <a:t> </a:t>
            </a:r>
          </a:p>
          <a:p>
            <a:pPr marL="0" indent="0" algn="ctr">
              <a:buNone/>
            </a:pPr>
            <a:r>
              <a:rPr lang="it-IT" sz="3600" dirty="0" smtClean="0"/>
              <a:t>chiamati </a:t>
            </a:r>
            <a:r>
              <a:rPr lang="it-IT" sz="3600" smtClean="0"/>
              <a:t>a “</a:t>
            </a:r>
            <a:r>
              <a:rPr lang="it-IT" sz="3600" dirty="0"/>
              <a:t>diventare gli strumenti di Dio Padre perché il nostro pianeta sia quello che Egli ha sognato nel crearlo e risponda al suo progetto di pace, bellezza e pienezza</a:t>
            </a:r>
            <a:r>
              <a:rPr lang="it-IT" sz="3600" dirty="0" smtClean="0"/>
              <a:t>” (LS, n.53).</a:t>
            </a:r>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7" name="Immagin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242070"/>
            <a:ext cx="1611086" cy="1615929"/>
          </a:xfrm>
          <a:prstGeom prst="rect">
            <a:avLst/>
          </a:prstGeom>
        </p:spPr>
      </p:pic>
      <p:pic>
        <p:nvPicPr>
          <p:cNvPr id="8" name="Immagin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263086" y="5206599"/>
            <a:ext cx="928913" cy="1651401"/>
          </a:xfrm>
          <a:prstGeom prst="rect">
            <a:avLst/>
          </a:prstGeom>
        </p:spPr>
      </p:pic>
      <p:sp>
        <p:nvSpPr>
          <p:cNvPr id="5" name="Titolo 4"/>
          <p:cNvSpPr>
            <a:spLocks noGrp="1"/>
          </p:cNvSpPr>
          <p:nvPr>
            <p:ph type="title"/>
          </p:nvPr>
        </p:nvSpPr>
        <p:spPr/>
        <p:txBody>
          <a:bodyPr/>
          <a:lstStyle/>
          <a:p>
            <a:r>
              <a:rPr lang="it-IT" dirty="0" smtClean="0"/>
              <a:t>; </a:t>
            </a:r>
            <a:endParaRPr lang="it-IT" dirty="0"/>
          </a:p>
        </p:txBody>
      </p:sp>
      <p:sp>
        <p:nvSpPr>
          <p:cNvPr id="9" name="Titolo 1"/>
          <p:cNvSpPr txBox="1">
            <a:spLocks/>
          </p:cNvSpPr>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dirty="0" smtClean="0">
                <a:solidFill>
                  <a:srgbClr val="70AD47">
                    <a:lumMod val="50000"/>
                  </a:srgbClr>
                </a:solidFill>
              </a:rPr>
              <a:t>Laudato si’ </a:t>
            </a:r>
          </a:p>
          <a:p>
            <a:pPr algn="ctr"/>
            <a:r>
              <a:rPr lang="it-IT" dirty="0" smtClean="0">
                <a:solidFill>
                  <a:srgbClr val="70AD47">
                    <a:lumMod val="50000"/>
                  </a:srgbClr>
                </a:solidFill>
              </a:rPr>
              <a:t>Per la cura della casa comune</a:t>
            </a:r>
            <a:br>
              <a:rPr lang="it-IT" dirty="0" smtClean="0">
                <a:solidFill>
                  <a:srgbClr val="70AD47">
                    <a:lumMod val="50000"/>
                  </a:srgbClr>
                </a:solidFill>
              </a:rPr>
            </a:br>
            <a:r>
              <a:rPr lang="it-IT" dirty="0" smtClean="0">
                <a:solidFill>
                  <a:prstClr val="black"/>
                </a:solidFill>
              </a:rPr>
              <a:t/>
            </a:r>
            <a:br>
              <a:rPr lang="it-IT" dirty="0" smtClean="0">
                <a:solidFill>
                  <a:prstClr val="black"/>
                </a:solidFill>
              </a:rPr>
            </a:br>
            <a:endParaRPr lang="it-IT" dirty="0">
              <a:solidFill>
                <a:srgbClr val="70AD47">
                  <a:lumMod val="50000"/>
                </a:srgbClr>
              </a:solidFill>
            </a:endParaRPr>
          </a:p>
        </p:txBody>
      </p:sp>
    </p:spTree>
    <p:extLst>
      <p:ext uri="{BB962C8B-B14F-4D97-AF65-F5344CB8AC3E}">
        <p14:creationId xmlns:p14="http://schemas.microsoft.com/office/powerpoint/2010/main" val="1590755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77333" y="2609397"/>
            <a:ext cx="10846795" cy="4351338"/>
          </a:xfrm>
        </p:spPr>
        <p:txBody>
          <a:bodyPr>
            <a:normAutofit/>
          </a:bodyPr>
          <a:lstStyle/>
          <a:p>
            <a:pPr marL="0" indent="0" algn="ctr">
              <a:buNone/>
            </a:pPr>
            <a:r>
              <a:rPr lang="it-IT" sz="3600" dirty="0" smtClean="0"/>
              <a:t>Nel </a:t>
            </a:r>
            <a:r>
              <a:rPr lang="it-IT" sz="3600" dirty="0"/>
              <a:t>segno di </a:t>
            </a:r>
            <a:r>
              <a:rPr lang="it-IT" sz="3600" b="1" dirty="0" smtClean="0"/>
              <a:t>Francesco</a:t>
            </a:r>
            <a:r>
              <a:rPr lang="it-IT" sz="3600" dirty="0" smtClean="0"/>
              <a:t>: </a:t>
            </a:r>
          </a:p>
          <a:p>
            <a:pPr marL="0" indent="0" algn="ctr">
              <a:buNone/>
            </a:pPr>
            <a:r>
              <a:rPr lang="it-IT" sz="3600" dirty="0" smtClean="0"/>
              <a:t>"</a:t>
            </a:r>
            <a:r>
              <a:rPr lang="it-IT" sz="3600" dirty="0"/>
              <a:t>esempio per eccellenza della cura per ciò che è debole e di una ecologia integrale, vissuta con gioia e </a:t>
            </a:r>
            <a:r>
              <a:rPr lang="it-IT" sz="3600" dirty="0" smtClean="0"/>
              <a:t>autenticità (…) un </a:t>
            </a:r>
            <a:r>
              <a:rPr lang="it-IT" sz="3600" dirty="0"/>
              <a:t>mistico e un pellegrino che viveva con semplicità e in una  meravigliosa </a:t>
            </a:r>
            <a:r>
              <a:rPr lang="it-IT" sz="3600" dirty="0" smtClean="0"/>
              <a:t>armonia con </a:t>
            </a:r>
            <a:r>
              <a:rPr lang="it-IT" sz="3600" dirty="0"/>
              <a:t>Dio, con gli altri, con la natura e con se stesso</a:t>
            </a:r>
            <a:r>
              <a:rPr lang="it-IT" sz="3600" dirty="0" smtClean="0"/>
              <a:t>" (LS, n.10).</a:t>
            </a:r>
          </a:p>
        </p:txBody>
      </p:sp>
      <p:pic>
        <p:nvPicPr>
          <p:cNvPr id="8" name="Immagin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63086" y="5206599"/>
            <a:ext cx="928913" cy="1651401"/>
          </a:xfrm>
          <a:prstGeom prst="rect">
            <a:avLst/>
          </a:prstGeom>
        </p:spPr>
      </p:pic>
      <p:sp>
        <p:nvSpPr>
          <p:cNvPr id="9" name="Titolo 1"/>
          <p:cNvSpPr txBox="1">
            <a:spLocks/>
          </p:cNvSpPr>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dirty="0" smtClean="0">
                <a:solidFill>
                  <a:srgbClr val="70AD47">
                    <a:lumMod val="50000"/>
                  </a:srgbClr>
                </a:solidFill>
              </a:rPr>
              <a:t>Laudato si’ </a:t>
            </a:r>
          </a:p>
          <a:p>
            <a:pPr algn="ctr"/>
            <a:r>
              <a:rPr lang="it-IT" dirty="0" smtClean="0">
                <a:solidFill>
                  <a:srgbClr val="70AD47">
                    <a:lumMod val="50000"/>
                  </a:srgbClr>
                </a:solidFill>
              </a:rPr>
              <a:t>Per la cura della casa comune</a:t>
            </a:r>
            <a:br>
              <a:rPr lang="it-IT" dirty="0" smtClean="0">
                <a:solidFill>
                  <a:srgbClr val="70AD47">
                    <a:lumMod val="50000"/>
                  </a:srgbClr>
                </a:solidFill>
              </a:rPr>
            </a:br>
            <a:r>
              <a:rPr lang="it-IT" dirty="0" smtClean="0">
                <a:solidFill>
                  <a:prstClr val="black"/>
                </a:solidFill>
              </a:rPr>
              <a:t/>
            </a:r>
            <a:br>
              <a:rPr lang="it-IT" dirty="0" smtClean="0">
                <a:solidFill>
                  <a:prstClr val="black"/>
                </a:solidFill>
              </a:rPr>
            </a:br>
            <a:endParaRPr lang="it-IT" dirty="0">
              <a:solidFill>
                <a:srgbClr val="70AD47">
                  <a:lumMod val="50000"/>
                </a:srgbClr>
              </a:solidFill>
            </a:endParaRPr>
          </a:p>
        </p:txBody>
      </p:sp>
    </p:spTree>
    <p:extLst>
      <p:ext uri="{BB962C8B-B14F-4D97-AF65-F5344CB8AC3E}">
        <p14:creationId xmlns:p14="http://schemas.microsoft.com/office/powerpoint/2010/main" val="4286565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2609397"/>
            <a:ext cx="10515600" cy="4351338"/>
          </a:xfrm>
        </p:spPr>
        <p:txBody>
          <a:bodyPr>
            <a:normAutofit/>
          </a:bodyPr>
          <a:lstStyle/>
          <a:p>
            <a:pPr marL="0" indent="0" algn="ctr">
              <a:buNone/>
              <a:defRPr lang="it-IT" altLang="en-US"/>
            </a:pPr>
            <a:r>
              <a:rPr lang="it-IT" sz="3600"/>
              <a:t>A partire da Assisi</a:t>
            </a:r>
          </a:p>
          <a:p>
            <a:pPr marL="0" indent="0" algn="ctr" latinLnBrk="0">
              <a:buNone/>
              <a:defRPr lang="it-IT" altLang="en-US"/>
            </a:pPr>
            <a:endParaRPr lang="it-IT" altLang="" sz="3600"/>
          </a:p>
          <a:p>
            <a:pPr marL="0" indent="0" algn="ctr">
              <a:buNone/>
              <a:defRPr lang="it-IT" altLang="en-US"/>
            </a:pPr>
            <a:r>
              <a:rPr lang="it-IT" sz="3600"/>
              <a:t>Oltre i falsi dilemmi</a:t>
            </a:r>
          </a:p>
          <a:p>
            <a:pPr marL="0" indent="0" algn="ctr">
              <a:buNone/>
              <a:defRPr lang="it-IT" altLang="en-US"/>
            </a:pPr>
            <a:r>
              <a:rPr lang="it-IT" sz="3600"/>
              <a:t>In orizzonte ecumenico</a:t>
            </a:r>
          </a:p>
          <a:p>
            <a:pPr marL="0" indent="0" algn="ctr">
              <a:buNone/>
              <a:defRPr lang="it-IT" altLang="en-US"/>
            </a:pPr>
            <a:r>
              <a:rPr lang="it-IT" sz="3600"/>
              <a:t>Entro una tradizione, verso il futuro</a:t>
            </a:r>
          </a:p>
          <a:p>
            <a:pPr marL="0" indent="0" algn="ctr" latinLnBrk="0">
              <a:buNone/>
              <a:defRPr lang="it-IT" altLang="en-US"/>
            </a:pPr>
            <a:endParaRPr lang="it-IT" altLang="" sz="3600">
              <a:solidFill>
                <a:schemeClr val="accent6">
                  <a:lumMod val="75000"/>
                </a:schemeClr>
              </a:solidFill>
            </a:endParaRPr>
          </a:p>
        </p:txBody>
      </p:sp>
      <p:pic>
        <p:nvPicPr>
          <p:cNvPr id="4" name="Immagine 3"/>
          <p:cNvPicPr>
            <a:picLocks noChangeAspect="1"/>
          </p:cNvPicPr>
          <p:nvPr/>
        </p:nvPicPr>
        <p:blipFill rotWithShape="1">
          <a:blip r:embed="rId2"/>
          <a:stretch>
            <a:fillRect/>
          </a:stretch>
        </p:blipFill>
        <p:spPr>
          <a:xfrm>
            <a:off x="0" y="5242070"/>
            <a:ext cx="1611086" cy="1615929"/>
          </a:xfrm>
          <a:prstGeom prst="rect">
            <a:avLst/>
          </a:prstGeom>
        </p:spPr>
      </p:pic>
      <p:pic>
        <p:nvPicPr>
          <p:cNvPr id="7" name="Immagine 6"/>
          <p:cNvPicPr>
            <a:picLocks noChangeAspect="1"/>
          </p:cNvPicPr>
          <p:nvPr/>
        </p:nvPicPr>
        <p:blipFill rotWithShape="1">
          <a:blip r:embed="rId2"/>
          <a:stretch>
            <a:fillRect/>
          </a:stretch>
        </p:blipFill>
        <p:spPr>
          <a:xfrm>
            <a:off x="0" y="5242070"/>
            <a:ext cx="1611086" cy="1615929"/>
          </a:xfrm>
          <a:prstGeom prst="rect">
            <a:avLst/>
          </a:prstGeom>
        </p:spPr>
      </p:pic>
      <p:pic>
        <p:nvPicPr>
          <p:cNvPr id="8" name="Immagine 7"/>
          <p:cNvPicPr>
            <a:picLocks noChangeAspect="1"/>
          </p:cNvPicPr>
          <p:nvPr/>
        </p:nvPicPr>
        <p:blipFill rotWithShape="1">
          <a:blip r:embed="rId3"/>
          <a:stretch>
            <a:fillRect/>
          </a:stretch>
        </p:blipFill>
        <p:spPr>
          <a:xfrm>
            <a:off x="11263086" y="5206599"/>
            <a:ext cx="928913" cy="1651401"/>
          </a:xfrm>
          <a:prstGeom prst="rect">
            <a:avLst/>
          </a:prstGeom>
        </p:spPr>
      </p:pic>
      <p:sp>
        <p:nvSpPr>
          <p:cNvPr id="9" name="Titolo 1"/>
          <p:cNvSpPr txBox="1"/>
          <p:nvPr/>
        </p:nvSpPr>
        <p:spPr>
          <a:xfrm>
            <a:off x="838200" y="365125"/>
            <a:ext cx="10515600" cy="1325563"/>
          </a:xfrm>
          <a:prstGeom prst="rect">
            <a:avLst/>
          </a:prstGeom>
          <a:gradFill flip="none" rotWithShape="1">
            <a:gsLst>
              <a:gs pos="0">
                <a:schemeClr val="accent5">
                  <a:lumMod val="40000"/>
                  <a:lumOff val="60000"/>
                </a:schemeClr>
              </a:gs>
              <a:gs pos="46000">
                <a:schemeClr val="accent5">
                  <a:lumMod val="95000"/>
                  <a:lumOff val="5000"/>
                </a:schemeClr>
              </a:gs>
              <a:gs pos="100000">
                <a:schemeClr val="accent5">
                  <a:lumMod val="60000"/>
                </a:schemeClr>
              </a:gs>
            </a:gsLst>
            <a:lin ang="2700000" scaled="1"/>
            <a:tileRect/>
          </a:gradFill>
        </p:spPr>
        <p:txBody>
          <a:bodyPr vert="horz"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lang="it-IT" altLang="en-US"/>
            </a:pPr>
            <a:r>
              <a:rPr lang="it-IT" dirty="0">
                <a:solidFill>
                  <a:srgbClr val="70AD47">
                    <a:lumMod val="50000"/>
                  </a:srgbClr>
                </a:solidFill>
              </a:rPr>
              <a:t>Laudato si’ </a:t>
            </a:r>
            <a:endParaRPr lang="it-IT" dirty="0" smtClean="0">
              <a:solidFill>
                <a:srgbClr val="70AD47">
                  <a:lumMod val="50000"/>
                </a:srgbClr>
              </a:solidFill>
            </a:endParaRPr>
          </a:p>
          <a:p>
            <a:pPr algn="ctr">
              <a:defRPr lang="it-IT" altLang="en-US"/>
            </a:pPr>
            <a:r>
              <a:rPr lang="it-IT" dirty="0" smtClean="0">
                <a:solidFill>
                  <a:srgbClr val="70AD47">
                    <a:lumMod val="50000"/>
                  </a:srgbClr>
                </a:solidFill>
              </a:rPr>
              <a:t>Per </a:t>
            </a:r>
            <a:r>
              <a:rPr lang="it-IT" dirty="0">
                <a:solidFill>
                  <a:srgbClr val="70AD47">
                    <a:lumMod val="50000"/>
                  </a:srgbClr>
                </a:solidFill>
              </a:rPr>
              <a:t>la cura della casa comune</a:t>
            </a:r>
            <a:br>
              <a:rPr lang="it-IT" dirty="0">
                <a:solidFill>
                  <a:srgbClr val="70AD47">
                    <a:lumMod val="50000"/>
                  </a:srgbClr>
                </a:solidFill>
              </a:rPr>
            </a:br>
            <a:r>
              <a:rPr lang="it-IT" dirty="0">
                <a:solidFill>
                  <a:prstClr val="black"/>
                </a:solidFill>
              </a:rPr>
              <a:t/>
            </a:r>
            <a:br>
              <a:rPr lang="it-IT" dirty="0">
                <a:solidFill>
                  <a:prstClr val="black"/>
                </a:solidFill>
              </a:rPr>
            </a:br>
            <a:endParaRPr lang="it-IT" dirty="0">
              <a:solidFill>
                <a:srgbClr val="70AD47">
                  <a:lumMod val="50000"/>
                </a:srgb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uppo 20"/>
          <p:cNvGrpSpPr/>
          <p:nvPr/>
        </p:nvGrpSpPr>
        <p:grpSpPr>
          <a:xfrm>
            <a:off x="1845395" y="664085"/>
            <a:ext cx="6012802" cy="3943774"/>
            <a:chOff x="1845395" y="664085"/>
            <a:chExt cx="6012802" cy="3943774"/>
          </a:xfrm>
        </p:grpSpPr>
        <p:sp>
          <p:nvSpPr>
            <p:cNvPr id="2" name="Pentagono 1"/>
            <p:cNvSpPr/>
            <p:nvPr/>
          </p:nvSpPr>
          <p:spPr>
            <a:xfrm>
              <a:off x="1848037" y="2157135"/>
              <a:ext cx="2310583" cy="924233"/>
            </a:xfrm>
            <a:prstGeom prst="homePlate">
              <a:avLst>
                <a:gd name="adj" fmla="val 50000"/>
              </a:avLst>
            </a:prstGeom>
            <a:solidFill>
              <a:schemeClr val="accent6">
                <a:lumMod val="5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3" name="CasellaDiTesto 2"/>
            <p:cNvSpPr txBox="1"/>
            <p:nvPr/>
          </p:nvSpPr>
          <p:spPr>
            <a:xfrm>
              <a:off x="1848037" y="2157135"/>
              <a:ext cx="2079525"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96011" tIns="48005" rIns="24002" bIns="48005" anchor="ctr" anchorCtr="0">
              <a:noAutofit/>
            </a:bodyPr>
            <a:lstStyle/>
            <a:p>
              <a:pPr lvl="0" algn="ctr" defTabSz="787500">
                <a:lnSpc>
                  <a:spcPct val="90000"/>
                </a:lnSpc>
                <a:spcBef>
                  <a:spcPct val="0"/>
                </a:spcBef>
                <a:spcAft>
                  <a:spcPct val="35000"/>
                </a:spcAft>
                <a:defRPr lang="it-IT" altLang="en-US"/>
              </a:pPr>
              <a:r>
                <a:rPr lang="it-IT" sz="1800" kern="1200"/>
                <a:t>I Quello che sta accadendo alla nostra casa</a:t>
              </a:r>
            </a:p>
          </p:txBody>
        </p:sp>
        <p:sp>
          <p:nvSpPr>
            <p:cNvPr id="4" name="Gallone 3"/>
            <p:cNvSpPr/>
            <p:nvPr/>
          </p:nvSpPr>
          <p:spPr>
            <a:xfrm>
              <a:off x="3696504" y="2173855"/>
              <a:ext cx="2310583" cy="924233"/>
            </a:xfrm>
            <a:prstGeom prst="chevron">
              <a:avLst>
                <a:gd name="adj" fmla="val 50000"/>
              </a:avLst>
            </a:prstGeom>
            <a:solidFill>
              <a:schemeClr val="accent6">
                <a:lumMod val="75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5" name="CasellaDiTesto 4"/>
            <p:cNvSpPr txBox="1"/>
            <p:nvPr/>
          </p:nvSpPr>
          <p:spPr>
            <a:xfrm>
              <a:off x="4158621" y="2173855"/>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72009" tIns="48005" rIns="24002" bIns="48005" anchor="ctr" anchorCtr="0">
              <a:noAutofit/>
            </a:bodyPr>
            <a:lstStyle/>
            <a:p>
              <a:pPr lvl="0" algn="ctr" defTabSz="787500">
                <a:lnSpc>
                  <a:spcPct val="90000"/>
                </a:lnSpc>
                <a:spcBef>
                  <a:spcPct val="0"/>
                </a:spcBef>
                <a:spcAft>
                  <a:spcPct val="35000"/>
                </a:spcAft>
                <a:defRPr lang="it-IT" altLang="en-US"/>
              </a:pPr>
              <a:r>
                <a:rPr lang="it-IT" sz="1800" kern="1200"/>
                <a:t>II Il Vangelo della creazione </a:t>
              </a:r>
            </a:p>
          </p:txBody>
        </p:sp>
        <p:sp>
          <p:nvSpPr>
            <p:cNvPr id="9" name="Gallone 8"/>
            <p:cNvSpPr/>
            <p:nvPr/>
          </p:nvSpPr>
          <p:spPr>
            <a:xfrm>
              <a:off x="5544971" y="2173855"/>
              <a:ext cx="2310583" cy="924233"/>
            </a:xfrm>
            <a:prstGeom prst="chevron">
              <a:avLst>
                <a:gd name="adj" fmla="val 50000"/>
              </a:avLst>
            </a:prstGeom>
            <a:solidFill>
              <a:schemeClr val="accent6">
                <a:lumMod val="60000"/>
                <a:lumOff val="4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10" name="CasellaDiTesto 9"/>
            <p:cNvSpPr txBox="1"/>
            <p:nvPr/>
          </p:nvSpPr>
          <p:spPr>
            <a:xfrm>
              <a:off x="6007088" y="2173855"/>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72009" tIns="48005" rIns="24002" bIns="48005" anchor="ctr" anchorCtr="0">
              <a:noAutofit/>
            </a:bodyPr>
            <a:lstStyle/>
            <a:p>
              <a:pPr lvl="0" algn="ctr" defTabSz="787500">
                <a:lnSpc>
                  <a:spcPct val="90000"/>
                </a:lnSpc>
                <a:spcBef>
                  <a:spcPct val="0"/>
                </a:spcBef>
                <a:spcAft>
                  <a:spcPct val="35000"/>
                </a:spcAft>
                <a:defRPr lang="it-IT" altLang="en-US"/>
              </a:pPr>
              <a:r>
                <a:rPr lang="it-IT" sz="1800" kern="1200">
                  <a:solidFill>
                    <a:schemeClr val="tx1"/>
                  </a:solidFill>
                </a:rPr>
                <a:t>III La radice umana della crisi ecologica</a:t>
              </a:r>
            </a:p>
          </p:txBody>
        </p:sp>
      </p:grpSp>
      <p:grpSp>
        <p:nvGrpSpPr>
          <p:cNvPr id="6" name="Gruppo 5"/>
          <p:cNvGrpSpPr/>
          <p:nvPr/>
        </p:nvGrpSpPr>
        <p:grpSpPr>
          <a:xfrm>
            <a:off x="522516" y="454297"/>
            <a:ext cx="2569026" cy="902905"/>
            <a:chOff x="1751674" y="1520434"/>
            <a:chExt cx="2509741" cy="902905"/>
          </a:xfrm>
          <a:solidFill>
            <a:srgbClr val="00B050"/>
          </a:solidFill>
        </p:grpSpPr>
        <p:sp>
          <p:nvSpPr>
            <p:cNvPr id="7" name="Gallone 6"/>
            <p:cNvSpPr/>
            <p:nvPr/>
          </p:nvSpPr>
          <p:spPr>
            <a:xfrm>
              <a:off x="1751674" y="1520434"/>
              <a:ext cx="2509741" cy="902904"/>
            </a:xfrm>
            <a:prstGeom prst="chevron">
              <a:avLst>
                <a:gd name="adj" fmla="val 50000"/>
              </a:avLst>
            </a:prstGeom>
            <a:solidFill>
              <a:schemeClr val="accent6"/>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latinLnBrk="0">
                <a:defRPr lang="it-IT" altLang="en-US"/>
              </a:pPr>
              <a:endParaRPr lang="it-IT" altLang=""/>
            </a:p>
          </p:txBody>
        </p:sp>
        <p:sp>
          <p:nvSpPr>
            <p:cNvPr id="8" name="Gallone 4"/>
            <p:cNvSpPr/>
            <p:nvPr/>
          </p:nvSpPr>
          <p:spPr>
            <a:xfrm>
              <a:off x="2294553" y="1854263"/>
              <a:ext cx="1498945" cy="569076"/>
            </a:xfrm>
            <a:prstGeom prst="rect">
              <a:avLst/>
            </a:prstGeom>
            <a:solidFill>
              <a:schemeClr val="accent6"/>
            </a:solidFill>
          </p:spPr>
          <p:style>
            <a:lnRef idx="0">
              <a:scrgbClr r="0" g="0" b="0"/>
            </a:lnRef>
            <a:fillRef idx="0">
              <a:scrgbClr r="0" g="0" b="0"/>
            </a:fillRef>
            <a:effectRef idx="0">
              <a:scrgbClr r="0" g="0" b="0"/>
            </a:effectRef>
            <a:fontRef idx="minor">
              <a:schemeClr val="lt1"/>
            </a:fontRef>
          </p:style>
          <p:txBody>
            <a:bodyPr vert="horz" wrap="square" lIns="132017" tIns="88011" rIns="44006" bIns="88011" anchor="ctr" anchorCtr="0">
              <a:noAutofit/>
            </a:bodyPr>
            <a:lstStyle/>
            <a:p>
              <a:pPr algn="ctr" defTabSz="1443750">
                <a:lnSpc>
                  <a:spcPct val="90000"/>
                </a:lnSpc>
                <a:spcBef>
                  <a:spcPct val="0"/>
                </a:spcBef>
                <a:spcAft>
                  <a:spcPct val="35000"/>
                </a:spcAft>
                <a:defRPr lang="it-IT" altLang="en-US"/>
              </a:pPr>
              <a:r>
                <a:rPr lang="it-IT" sz="2000">
                  <a:solidFill>
                    <a:prstClr val="white"/>
                  </a:solidFill>
                </a:rPr>
                <a:t>Introduzione</a:t>
              </a:r>
            </a:p>
            <a:p>
              <a:pPr algn="ctr" defTabSz="1443750" latinLnBrk="0">
                <a:lnSpc>
                  <a:spcPct val="90000"/>
                </a:lnSpc>
                <a:spcBef>
                  <a:spcPct val="0"/>
                </a:spcBef>
                <a:spcAft>
                  <a:spcPct val="35000"/>
                </a:spcAft>
                <a:defRPr lang="it-IT" altLang="en-US"/>
              </a:pPr>
              <a:endParaRPr lang="it-IT" altLang="" sz="3300">
                <a:solidFill>
                  <a:srgbClr val="70AD47"/>
                </a:solidFill>
              </a:endParaRPr>
            </a:p>
          </p:txBody>
        </p:sp>
      </p:grpSp>
      <p:grpSp>
        <p:nvGrpSpPr>
          <p:cNvPr id="28" name="Gruppo 27"/>
          <p:cNvGrpSpPr/>
          <p:nvPr/>
        </p:nvGrpSpPr>
        <p:grpSpPr>
          <a:xfrm>
            <a:off x="4842456" y="2471113"/>
            <a:ext cx="6012801" cy="3943774"/>
            <a:chOff x="4842456" y="2471113"/>
            <a:chExt cx="6012801" cy="3943774"/>
          </a:xfrm>
        </p:grpSpPr>
        <p:sp>
          <p:nvSpPr>
            <p:cNvPr id="22" name="Pentagono 21"/>
            <p:cNvSpPr/>
            <p:nvPr/>
          </p:nvSpPr>
          <p:spPr>
            <a:xfrm>
              <a:off x="4845098" y="3964163"/>
              <a:ext cx="2310583" cy="924233"/>
            </a:xfrm>
            <a:prstGeom prst="homePlate">
              <a:avLst>
                <a:gd name="adj" fmla="val 50000"/>
              </a:avLst>
            </a:prstGeom>
            <a:solidFill>
              <a:schemeClr val="accent6">
                <a:lumMod val="5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23" name="CasellaDiTesto 22"/>
            <p:cNvSpPr txBox="1"/>
            <p:nvPr/>
          </p:nvSpPr>
          <p:spPr>
            <a:xfrm>
              <a:off x="4845098" y="3964163"/>
              <a:ext cx="2079525"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106680" tIns="53340" rIns="26670" bIns="53340" anchor="ctr" anchorCtr="0">
              <a:noAutofit/>
            </a:bodyPr>
            <a:lstStyle/>
            <a:p>
              <a:pPr lvl="0" algn="ctr" defTabSz="875000">
                <a:lnSpc>
                  <a:spcPct val="90000"/>
                </a:lnSpc>
                <a:spcBef>
                  <a:spcPct val="0"/>
                </a:spcBef>
                <a:spcAft>
                  <a:spcPct val="35000"/>
                </a:spcAft>
                <a:defRPr lang="it-IT" altLang="en-US"/>
              </a:pPr>
              <a:r>
                <a:rPr lang="it-IT" sz="2000" kern="1200"/>
                <a:t>IV Un’ecologia integrale</a:t>
              </a:r>
            </a:p>
          </p:txBody>
        </p:sp>
        <p:sp>
          <p:nvSpPr>
            <p:cNvPr id="24" name="Gallone 23"/>
            <p:cNvSpPr/>
            <p:nvPr/>
          </p:nvSpPr>
          <p:spPr>
            <a:xfrm>
              <a:off x="6693564" y="3980883"/>
              <a:ext cx="2310583" cy="924233"/>
            </a:xfrm>
            <a:prstGeom prst="chevron">
              <a:avLst>
                <a:gd name="adj" fmla="val 50000"/>
              </a:avLst>
            </a:prstGeom>
            <a:solidFill>
              <a:schemeClr val="accent6">
                <a:lumMod val="75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25" name="CasellaDiTesto 24"/>
            <p:cNvSpPr txBox="1"/>
            <p:nvPr/>
          </p:nvSpPr>
          <p:spPr>
            <a:xfrm>
              <a:off x="7155681" y="3980883"/>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64008" tIns="42672" rIns="21336" bIns="42672" anchor="ctr" anchorCtr="0">
              <a:noAutofit/>
            </a:bodyPr>
            <a:lstStyle/>
            <a:p>
              <a:pPr lvl="0" algn="ctr" defTabSz="700000">
                <a:lnSpc>
                  <a:spcPct val="90000"/>
                </a:lnSpc>
                <a:spcBef>
                  <a:spcPct val="0"/>
                </a:spcBef>
                <a:spcAft>
                  <a:spcPct val="35000"/>
                </a:spcAft>
                <a:defRPr lang="it-IT" altLang="en-US"/>
              </a:pPr>
              <a:r>
                <a:rPr lang="it-IT" sz="1600" kern="1200"/>
                <a:t>V Alcune linee di orientamento e di azione</a:t>
              </a:r>
            </a:p>
          </p:txBody>
        </p:sp>
        <p:sp>
          <p:nvSpPr>
            <p:cNvPr id="26" name="Gallone 25"/>
            <p:cNvSpPr/>
            <p:nvPr/>
          </p:nvSpPr>
          <p:spPr>
            <a:xfrm>
              <a:off x="8542031" y="3980883"/>
              <a:ext cx="2310583" cy="924233"/>
            </a:xfrm>
            <a:prstGeom prst="chevron">
              <a:avLst>
                <a:gd name="adj" fmla="val 50000"/>
              </a:avLst>
            </a:prstGeom>
            <a:solidFill>
              <a:schemeClr val="accent6">
                <a:lumMod val="60000"/>
                <a:lumOff val="40000"/>
              </a:schemeClr>
            </a:solidFill>
            <a:ln w="12700" cap="flat" cmpd="sng" algn="ctr">
              <a:solidFill>
                <a:schemeClr val="lt1">
                  <a:hueOff val="0"/>
                  <a:satOff val="0"/>
                  <a:lumOff val="0"/>
                  <a:alphaOff val="0"/>
                </a:schemeClr>
              </a:solidFill>
              <a:prstDash val="solid"/>
              <a:miter/>
            </a:ln>
            <a:effectLst/>
          </p:spPr>
          <p:style>
            <a:lnRef idx="2">
              <a:scrgbClr r="0" g="0" b="0"/>
            </a:lnRef>
            <a:fillRef idx="1">
              <a:scrgbClr r="0" g="0" b="0"/>
            </a:fillRef>
            <a:effectRef idx="0">
              <a:scrgbClr r="0" g="0" b="0"/>
            </a:effectRef>
            <a:fontRef idx="minor">
              <a:schemeClr val="lt1"/>
            </a:fontRef>
          </p:style>
        </p:sp>
        <p:sp>
          <p:nvSpPr>
            <p:cNvPr id="27" name="CasellaDiTesto 26"/>
            <p:cNvSpPr txBox="1"/>
            <p:nvPr/>
          </p:nvSpPr>
          <p:spPr>
            <a:xfrm>
              <a:off x="9004148" y="3980883"/>
              <a:ext cx="1386350" cy="924233"/>
            </a:xfrm>
            <a:prstGeom prst="rect">
              <a:avLst/>
            </a:prstGeom>
          </p:spPr>
          <p:style>
            <a:lnRef idx="0">
              <a:schemeClr val="accent1"/>
            </a:lnRef>
            <a:fillRef idx="0">
              <a:schemeClr val="accent1"/>
            </a:fillRef>
            <a:effectRef idx="0">
              <a:schemeClr val="accent1"/>
            </a:effectRef>
            <a:fontRef idx="minor">
              <a:schemeClr val="lt1"/>
            </a:fontRef>
          </p:style>
          <p:txBody>
            <a:bodyPr vert="horz" wrap="square" lIns="72009" tIns="48005" rIns="24002" bIns="48005" anchor="ctr" anchorCtr="0">
              <a:noAutofit/>
            </a:bodyPr>
            <a:lstStyle/>
            <a:p>
              <a:pPr lvl="0" algn="ctr" defTabSz="787500">
                <a:lnSpc>
                  <a:spcPct val="90000"/>
                </a:lnSpc>
                <a:spcBef>
                  <a:spcPct val="0"/>
                </a:spcBef>
                <a:spcAft>
                  <a:spcPct val="35000"/>
                </a:spcAft>
                <a:defRPr lang="it-IT" altLang="en-US"/>
              </a:pPr>
              <a:r>
                <a:rPr lang="it-IT" sz="1800" kern="1200">
                  <a:solidFill>
                    <a:schemeClr val="tx1"/>
                  </a:solidFill>
                </a:rPr>
                <a:t>VI Educazione e spiritualità ecologica</a:t>
              </a:r>
            </a:p>
          </p:txBody>
        </p:sp>
      </p:grpSp>
      <p:sp>
        <p:nvSpPr>
          <p:cNvPr id="15" name="CasellaDiTesto 14"/>
          <p:cNvSpPr txBox="1"/>
          <p:nvPr/>
        </p:nvSpPr>
        <p:spPr>
          <a:xfrm>
            <a:off x="4954958" y="499294"/>
            <a:ext cx="7144114" cy="2101215"/>
          </a:xfrm>
          <a:prstGeom prst="rect">
            <a:avLst/>
          </a:prstGeom>
          <a:noFill/>
        </p:spPr>
        <p:txBody>
          <a:bodyPr wrap="square">
            <a:spAutoFit/>
          </a:bodyPr>
          <a:lstStyle/>
          <a:p>
            <a:pPr defTabSz="900000">
              <a:defRPr lang="it-IT" altLang="en-US"/>
            </a:pPr>
            <a:r>
              <a:rPr lang="it-IT" sz="4400">
                <a:solidFill>
                  <a:prstClr val="black"/>
                </a:solidFill>
              </a:rPr>
              <a:t>La struttura: Sei capitoli, un’introduzione (e due 				       preghiere)</a:t>
            </a:r>
          </a:p>
        </p:txBody>
      </p:sp>
      <p:pic>
        <p:nvPicPr>
          <p:cNvPr id="16" name="Immagine 15"/>
          <p:cNvPicPr>
            <a:picLocks noChangeAspect="1"/>
          </p:cNvPicPr>
          <p:nvPr/>
        </p:nvPicPr>
        <p:blipFill rotWithShape="1">
          <a:blip r:embed="rId2"/>
          <a:stretch>
            <a:fillRect/>
          </a:stretch>
        </p:blipFill>
        <p:spPr>
          <a:xfrm>
            <a:off x="0" y="5242070"/>
            <a:ext cx="1611086" cy="1615929"/>
          </a:xfrm>
          <a:prstGeom prst="rect">
            <a:avLst/>
          </a:prstGeom>
        </p:spPr>
      </p:pic>
      <p:pic>
        <p:nvPicPr>
          <p:cNvPr id="20" name="Immagine 19"/>
          <p:cNvPicPr>
            <a:picLocks noChangeAspect="1"/>
          </p:cNvPicPr>
          <p:nvPr/>
        </p:nvPicPr>
        <p:blipFill rotWithShape="1">
          <a:blip r:embed="rId3"/>
          <a:stretch>
            <a:fillRect/>
          </a:stretch>
        </p:blipFill>
        <p:spPr>
          <a:xfrm>
            <a:off x="11263086" y="5206599"/>
            <a:ext cx="928913" cy="1651401"/>
          </a:xfrm>
          <a:prstGeom prst="rect">
            <a:avLst/>
          </a:prstGeom>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faccettatur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3323985920000000000"/>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3323985920000000000"/>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3323985920000000000"/>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3323985920000000000"/>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2610</Words>
  <Application>Microsoft Office PowerPoint</Application>
  <PresentationFormat>Widescreen</PresentationFormat>
  <Paragraphs>233</Paragraphs>
  <Slides>42</Slides>
  <Notes>0</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42</vt:i4>
      </vt:variant>
    </vt:vector>
  </HeadingPairs>
  <TitlesOfParts>
    <vt:vector size="50" baseType="lpstr">
      <vt:lpstr>Arial</vt:lpstr>
      <vt:lpstr>Calibri</vt:lpstr>
      <vt:lpstr>Calibri Light</vt:lpstr>
      <vt:lpstr>Trebuchet MS</vt:lpstr>
      <vt:lpstr>Wingdings</vt:lpstr>
      <vt:lpstr>Wingdings 3</vt:lpstr>
      <vt:lpstr>Sfaccettatura</vt:lpstr>
      <vt:lpstr>Tema di Office</vt:lpstr>
      <vt:lpstr>  Fermo, 17 ottobre 2015 Laudato si’…  Per la cura della casa comune Ecologia ambientale   </vt:lpstr>
      <vt:lpstr>Presentazione standard di PowerPoint</vt:lpstr>
      <vt:lpstr>Laudato si’. Un’enciclica per la terra</vt:lpstr>
      <vt:lpstr>Laudato si’. Un’enciclica per la terra</vt:lpstr>
      <vt:lpstr>Laudato si’. Un’enciclica per la terra</vt:lpstr>
      <vt:lpstr>;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Laudato si’ Un’enciclica per la terra</dc:title>
  <dc:creator>Simone Morandini</dc:creator>
  <cp:lastModifiedBy>Simone Morandini</cp:lastModifiedBy>
  <cp:revision>55</cp:revision>
  <dcterms:created xsi:type="dcterms:W3CDTF">2015-08-03T15:09:24Z</dcterms:created>
  <dcterms:modified xsi:type="dcterms:W3CDTF">2015-10-17T11:44:32Z</dcterms:modified>
</cp:coreProperties>
</file>