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69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BCF"/>
    <a:srgbClr val="FEFAC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48" autoAdjust="0"/>
    <p:restoredTop sz="86364" autoAdjust="0"/>
  </p:normalViewPr>
  <p:slideViewPr>
    <p:cSldViewPr>
      <p:cViewPr varScale="1">
        <p:scale>
          <a:sx n="93" d="100"/>
          <a:sy n="93" d="100"/>
        </p:scale>
        <p:origin x="-198" y="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5" Type="http://schemas.openxmlformats.org/officeDocument/2006/relationships/slide" Target="slides/slide6.xml"/><Relationship Id="rId4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FFFC2-A219-4A62-98B1-D3C27116827D}" type="datetimeFigureOut">
              <a:rPr lang="it-IT" smtClean="0"/>
              <a:pPr/>
              <a:t>30/06/2017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C80DB-8D51-43F2-9E82-0CD2B3CF790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71513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C80DB-8D51-43F2-9E82-0CD2B3CF7901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6242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C80DB-8D51-43F2-9E82-0CD2B3CF7901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6242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C80DB-8D51-43F2-9E82-0CD2B3CF7901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6242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C80DB-8D51-43F2-9E82-0CD2B3CF7901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6242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C80DB-8D51-43F2-9E82-0CD2B3CF7901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6242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C80DB-8D51-43F2-9E82-0CD2B3CF7901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6242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C80DB-8D51-43F2-9E82-0CD2B3CF7901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62424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C80DB-8D51-43F2-9E82-0CD2B3CF7901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6242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Tito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egnaposto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30/06/2017</a:t>
            </a:fld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30/06/2017</a:t>
            </a:fld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6" name="Segnaposto piè di pagin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30/06/2017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2" name="Segnaposto contenut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4" name="Segnaposto contenut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10" name="Connettore 1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30/06/2017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egnaposto contenut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1" name="Tito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30/06/2017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30/06/2017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30/06/2017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Documenti\E\VARIE\Diocesi Fermo\Sito Diocesano\Ultime\logo x diocesi ok.jpg"/>
          <p:cNvPicPr>
            <a:picLocks noChangeAspect="1" noChangeArrowheads="1"/>
          </p:cNvPicPr>
          <p:nvPr/>
        </p:nvPicPr>
        <p:blipFill>
          <a:blip r:embed="rId2" cstate="print">
            <a:lum bright="-74000" contrast="100000"/>
          </a:blip>
          <a:srcRect/>
          <a:stretch>
            <a:fillRect/>
          </a:stretch>
        </p:blipFill>
        <p:spPr bwMode="auto">
          <a:xfrm>
            <a:off x="179512" y="-891480"/>
            <a:ext cx="8784976" cy="890578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clear"/>
        </p:spPr>
      </p:pic>
      <p:sp>
        <p:nvSpPr>
          <p:cNvPr id="6" name="CasellaDiTesto 5"/>
          <p:cNvSpPr txBox="1"/>
          <p:nvPr/>
        </p:nvSpPr>
        <p:spPr>
          <a:xfrm>
            <a:off x="1979712" y="4365104"/>
            <a:ext cx="698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1 Luglio 2017</a:t>
            </a:r>
          </a:p>
          <a:p>
            <a:pPr algn="ctr"/>
            <a:r>
              <a:rPr lang="it-IT" sz="36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Consiglio Pastorale Diocesano </a:t>
            </a:r>
          </a:p>
          <a:p>
            <a:pPr algn="ctr"/>
            <a:endParaRPr lang="it-IT" sz="3600" i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36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sintesi degli incontri di vicaria</a:t>
            </a:r>
          </a:p>
        </p:txBody>
      </p:sp>
    </p:spTree>
    <p:extLst>
      <p:ext uri="{BB962C8B-B14F-4D97-AF65-F5344CB8AC3E}">
        <p14:creationId xmlns="" xmlns:p14="http://schemas.microsoft.com/office/powerpoint/2010/main" val="323377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Documenti\E\VARIE\Diocesi Fermo\Sito Diocesano\Ultime\logo x diocesi ok.jpg"/>
          <p:cNvPicPr>
            <a:picLocks noChangeAspect="1" noChangeArrowheads="1"/>
          </p:cNvPicPr>
          <p:nvPr/>
        </p:nvPicPr>
        <p:blipFill>
          <a:blip r:embed="rId3" cstate="print">
            <a:lum bright="-74000" contrast="100000"/>
          </a:blip>
          <a:srcRect/>
          <a:stretch>
            <a:fillRect/>
          </a:stretch>
        </p:blipFill>
        <p:spPr bwMode="auto">
          <a:xfrm>
            <a:off x="251520" y="188640"/>
            <a:ext cx="2886075" cy="29257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clear"/>
        </p:spPr>
      </p:pic>
      <p:sp>
        <p:nvSpPr>
          <p:cNvPr id="6" name="CasellaDiTesto 5"/>
          <p:cNvSpPr txBox="1"/>
          <p:nvPr/>
        </p:nvSpPr>
        <p:spPr>
          <a:xfrm>
            <a:off x="0" y="2636912"/>
            <a:ext cx="90364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Minore partecipazione rispetto agli incontri di inizio anno</a:t>
            </a:r>
          </a:p>
          <a:p>
            <a:pPr>
              <a:buFont typeface="Arial" pitchFamily="34" charset="0"/>
              <a:buChar char="•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Evidente fatica a capire e realizzare il lavoro proposto</a:t>
            </a:r>
          </a:p>
          <a:p>
            <a:pPr>
              <a:buFont typeface="Arial" pitchFamily="34" charset="0"/>
              <a:buChar char="•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dramma del terremoto ha determinato una diaspora delle persone</a:t>
            </a:r>
          </a:p>
          <a:p>
            <a:pPr>
              <a:buFont typeface="Arial" pitchFamily="34" charset="0"/>
              <a:buChar char="•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riscoperta dell’importanza degli spazi ha aumentato il senso di appartenenza al territorio</a:t>
            </a:r>
          </a:p>
          <a:p>
            <a:pPr>
              <a:buFont typeface="Arial" pitchFamily="34" charset="0"/>
              <a:buChar char="•"/>
            </a:pPr>
            <a:endParaRPr lang="it-IT" sz="2400" i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priorità scelte all’inizio dell’anno pastorale non sono state oggetto di discernimento</a:t>
            </a: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Sono sempre troppo poche le convocazioni annuali dei CPP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51520" y="3068960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289995" y="629072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Premessa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Documenti\E\VARIE\Diocesi Fermo\Sito Diocesano\Ultime\logo x diocesi ok.jpg"/>
          <p:cNvPicPr>
            <a:picLocks noChangeAspect="1" noChangeArrowheads="1"/>
          </p:cNvPicPr>
          <p:nvPr/>
        </p:nvPicPr>
        <p:blipFill>
          <a:blip r:embed="rId3" cstate="print">
            <a:lum bright="-74000" contrast="100000"/>
          </a:blip>
          <a:srcRect/>
          <a:stretch>
            <a:fillRect/>
          </a:stretch>
        </p:blipFill>
        <p:spPr bwMode="auto">
          <a:xfrm>
            <a:off x="251520" y="188640"/>
            <a:ext cx="2886075" cy="29257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clear"/>
        </p:spPr>
      </p:pic>
      <p:sp>
        <p:nvSpPr>
          <p:cNvPr id="6" name="CasellaDiTesto 5"/>
          <p:cNvSpPr txBox="1"/>
          <p:nvPr/>
        </p:nvSpPr>
        <p:spPr>
          <a:xfrm>
            <a:off x="0" y="2636912"/>
            <a:ext cx="903649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32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Consiglio Pastorale parrocchiale</a:t>
            </a:r>
            <a:r>
              <a:rPr lang="it-IT" sz="3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Servizio che non porta frutti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è ancora presente in tutte le parrocchie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sofferenza dei laici che non trovano spazi e accoglienza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Desiderio di formazione, ma mani ancora legate</a:t>
            </a:r>
          </a:p>
          <a:p>
            <a:pPr>
              <a:buFont typeface="Arial" pitchFamily="34" charset="0"/>
              <a:buChar char="•"/>
            </a:pPr>
            <a:endParaRPr lang="it-IT" sz="2400" i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Imparare a progettare la vita pastorale delle parrocchie</a:t>
            </a: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E’ necessario un rapporto equilibrato tra parroco e CPP</a:t>
            </a: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vita di un CPP deve essere fatta anche di formazione spirituale e alla vita di relazione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51520" y="3068960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059832" y="629072"/>
            <a:ext cx="5774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ambiti di impegno pastorale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Documenti\E\VARIE\Diocesi Fermo\Sito Diocesano\Ultime\logo x diocesi ok.jpg"/>
          <p:cNvPicPr>
            <a:picLocks noChangeAspect="1" noChangeArrowheads="1"/>
          </p:cNvPicPr>
          <p:nvPr/>
        </p:nvPicPr>
        <p:blipFill>
          <a:blip r:embed="rId3" cstate="print">
            <a:lum bright="-74000" contrast="100000"/>
          </a:blip>
          <a:srcRect/>
          <a:stretch>
            <a:fillRect/>
          </a:stretch>
        </p:blipFill>
        <p:spPr bwMode="auto">
          <a:xfrm>
            <a:off x="251520" y="188640"/>
            <a:ext cx="2886075" cy="29257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clear"/>
        </p:spPr>
      </p:pic>
      <p:sp>
        <p:nvSpPr>
          <p:cNvPr id="6" name="CasellaDiTesto 5"/>
          <p:cNvSpPr txBox="1"/>
          <p:nvPr/>
        </p:nvSpPr>
        <p:spPr>
          <a:xfrm>
            <a:off x="0" y="2636912"/>
            <a:ext cx="903649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32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famiglie</a:t>
            </a:r>
            <a:r>
              <a:rPr lang="it-IT" sz="3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Tanti i “sogni”, molte le ripetizioni rispetto al passato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Iniziative per famiglie di bambini e ragazzi che ricevono i Sacramenti: maggiore coinvolgimento dei genitori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Oratorio: un modo per coinvolgere tutta la famiglia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Accogliere le famiglie facendo sperimentare amicizia e allo stesso tempo responsabilità</a:t>
            </a: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Consulta vicariale per le famiglie, motore per stimoli e relazioni</a:t>
            </a: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Percorsi per fidanzati, inizio di un cammino di vita parrocchiale per la famiglia nascente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51520" y="3068960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059832" y="629072"/>
            <a:ext cx="5774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ambiti di impegno pastorale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Documenti\E\VARIE\Diocesi Fermo\Sito Diocesano\Ultime\logo x diocesi ok.jpg"/>
          <p:cNvPicPr>
            <a:picLocks noChangeAspect="1" noChangeArrowheads="1"/>
          </p:cNvPicPr>
          <p:nvPr/>
        </p:nvPicPr>
        <p:blipFill>
          <a:blip r:embed="rId3" cstate="print">
            <a:lum bright="-74000" contrast="100000"/>
          </a:blip>
          <a:srcRect/>
          <a:stretch>
            <a:fillRect/>
          </a:stretch>
        </p:blipFill>
        <p:spPr bwMode="auto">
          <a:xfrm>
            <a:off x="251520" y="188640"/>
            <a:ext cx="2886075" cy="29257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clear"/>
        </p:spPr>
      </p:pic>
      <p:sp>
        <p:nvSpPr>
          <p:cNvPr id="6" name="CasellaDiTesto 5"/>
          <p:cNvSpPr txBox="1"/>
          <p:nvPr/>
        </p:nvSpPr>
        <p:spPr>
          <a:xfrm>
            <a:off x="0" y="2636912"/>
            <a:ext cx="90364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32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giovani</a:t>
            </a:r>
            <a:r>
              <a:rPr lang="it-IT" sz="3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fatica di pensare cammini, proposte e linguaggi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Difficoltà diffusa ad “agganciarli” dopo la Cresima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giovani lasciano la parrocchia perché non vi trovano quello che cercano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giovani cercano il confronto con persone adulte e coerenti</a:t>
            </a:r>
          </a:p>
          <a:p>
            <a:pPr>
              <a:buFont typeface="Arial" pitchFamily="34" charset="0"/>
              <a:buChar char="•"/>
            </a:pPr>
            <a:endParaRPr lang="it-IT" sz="2400" b="1" i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Rendere più strutturate le iniziative di Pastorale Giovanile</a:t>
            </a: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Ridurre la dispersione e “saper fare rete”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51520" y="3068960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059832" y="629072"/>
            <a:ext cx="5774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ambiti di impegno pastorale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Documenti\E\VARIE\Diocesi Fermo\Sito Diocesano\Ultime\logo x diocesi ok.jpg"/>
          <p:cNvPicPr>
            <a:picLocks noChangeAspect="1" noChangeArrowheads="1"/>
          </p:cNvPicPr>
          <p:nvPr/>
        </p:nvPicPr>
        <p:blipFill>
          <a:blip r:embed="rId3" cstate="print">
            <a:lum bright="-74000" contrast="100000"/>
          </a:blip>
          <a:srcRect/>
          <a:stretch>
            <a:fillRect/>
          </a:stretch>
        </p:blipFill>
        <p:spPr bwMode="auto">
          <a:xfrm>
            <a:off x="251520" y="188640"/>
            <a:ext cx="2886075" cy="29257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clear"/>
        </p:spPr>
      </p:pic>
      <p:sp>
        <p:nvSpPr>
          <p:cNvPr id="6" name="CasellaDiTesto 5"/>
          <p:cNvSpPr txBox="1"/>
          <p:nvPr/>
        </p:nvSpPr>
        <p:spPr>
          <a:xfrm>
            <a:off x="0" y="2636912"/>
            <a:ext cx="90364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32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L’Oratorio</a:t>
            </a:r>
            <a:r>
              <a:rPr lang="it-IT" sz="3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E’ una realtà presente in molte parrocchie con diverse modalità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Permette una proficua interazione tra operatori pastorali e famiglie</a:t>
            </a:r>
          </a:p>
          <a:p>
            <a:pPr>
              <a:buFont typeface="Arial" pitchFamily="34" charset="0"/>
              <a:buChar char="•"/>
            </a:pPr>
            <a:endParaRPr lang="it-IT" sz="2400" b="1" i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Tutta la realtà parrocchiale dovrebbe confluire nell’Oratorio</a:t>
            </a: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Coinvolgere anche le fasce di età oltre i 14 anni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51520" y="3068960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059832" y="629072"/>
            <a:ext cx="5774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ambiti di impegno pastorale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Documenti\E\VARIE\Diocesi Fermo\Sito Diocesano\Ultime\logo x diocesi ok.jpg"/>
          <p:cNvPicPr>
            <a:picLocks noChangeAspect="1" noChangeArrowheads="1"/>
          </p:cNvPicPr>
          <p:nvPr/>
        </p:nvPicPr>
        <p:blipFill>
          <a:blip r:embed="rId3" cstate="print">
            <a:lum bright="-74000" contrast="100000"/>
          </a:blip>
          <a:srcRect/>
          <a:stretch>
            <a:fillRect/>
          </a:stretch>
        </p:blipFill>
        <p:spPr bwMode="auto">
          <a:xfrm>
            <a:off x="251520" y="188640"/>
            <a:ext cx="2886075" cy="29257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clear"/>
        </p:spPr>
      </p:pic>
      <p:sp>
        <p:nvSpPr>
          <p:cNvPr id="6" name="CasellaDiTesto 5"/>
          <p:cNvSpPr txBox="1"/>
          <p:nvPr/>
        </p:nvSpPr>
        <p:spPr>
          <a:xfrm>
            <a:off x="0" y="2636912"/>
            <a:ext cx="90364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32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Catechismo</a:t>
            </a:r>
            <a:r>
              <a:rPr lang="it-IT" sz="3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Poca formazione ed accompagnamento dei catechisti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Dove la formazione viene comunque offerta è purtroppo scarsa la risposta</a:t>
            </a:r>
          </a:p>
          <a:p>
            <a:pPr>
              <a:buFont typeface="Arial" pitchFamily="34" charset="0"/>
              <a:buChar char="•"/>
            </a:pPr>
            <a:endParaRPr lang="it-IT" sz="2400" b="1" i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Portare i bambini che devono frequentare il catechismo a voler frequentare il catechismo</a:t>
            </a: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genitori non semplici spettatori, ma veri e propri collaboratori nel catechismo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51520" y="3068960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059832" y="629072"/>
            <a:ext cx="5774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ambiti di impegno pastorale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Documenti\E\VARIE\Diocesi Fermo\Sito Diocesano\Ultime\logo x diocesi ok.jpg"/>
          <p:cNvPicPr>
            <a:picLocks noChangeAspect="1" noChangeArrowheads="1"/>
          </p:cNvPicPr>
          <p:nvPr/>
        </p:nvPicPr>
        <p:blipFill>
          <a:blip r:embed="rId3" cstate="print">
            <a:lum bright="-74000" contrast="100000"/>
          </a:blip>
          <a:srcRect/>
          <a:stretch>
            <a:fillRect/>
          </a:stretch>
        </p:blipFill>
        <p:spPr bwMode="auto">
          <a:xfrm>
            <a:off x="251520" y="188640"/>
            <a:ext cx="2886075" cy="29257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clear"/>
        </p:spPr>
      </p:pic>
      <p:sp>
        <p:nvSpPr>
          <p:cNvPr id="6" name="CasellaDiTesto 5"/>
          <p:cNvSpPr txBox="1"/>
          <p:nvPr/>
        </p:nvSpPr>
        <p:spPr>
          <a:xfrm>
            <a:off x="0" y="2636912"/>
            <a:ext cx="903649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32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Carità</a:t>
            </a:r>
            <a:r>
              <a:rPr lang="it-IT" sz="3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Molte le Caritas parrocchiali, pochi i centri di ascolto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All’esterno non viene percepito il “servizio alla Carità”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Nelle attività caritative si riscontra il coinvolgimento di altri soggetti (Confraternite, gruppi giovanili…)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Aiuto ai terremotati</a:t>
            </a:r>
          </a:p>
          <a:p>
            <a:pPr>
              <a:buFont typeface="Arial" pitchFamily="34" charset="0"/>
              <a:buChar char="•"/>
            </a:pPr>
            <a:endParaRPr lang="it-IT" sz="2400" b="1" i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it-IT" sz="2400" b="1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Promuovere un’attività di rete di risorse tra laici; anche tra gli operatori Caritas deve crescere la consapevolezza del servizio svolto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51520" y="3068960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059832" y="629072"/>
            <a:ext cx="5774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Gli ambiti di impegno pastorale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Documenti\E\VARIE\Diocesi Fermo\Sito Diocesano\Ultime\logo x diocesi ok.jpg"/>
          <p:cNvPicPr>
            <a:picLocks noChangeAspect="1" noChangeArrowheads="1"/>
          </p:cNvPicPr>
          <p:nvPr/>
        </p:nvPicPr>
        <p:blipFill>
          <a:blip r:embed="rId3" cstate="print">
            <a:lum bright="-74000" contrast="100000"/>
          </a:blip>
          <a:srcRect/>
          <a:stretch>
            <a:fillRect/>
          </a:stretch>
        </p:blipFill>
        <p:spPr bwMode="auto">
          <a:xfrm>
            <a:off x="251520" y="188640"/>
            <a:ext cx="2886075" cy="29257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clear"/>
        </p:spPr>
      </p:pic>
      <p:sp>
        <p:nvSpPr>
          <p:cNvPr id="7" name="CasellaDiTesto 6"/>
          <p:cNvSpPr txBox="1"/>
          <p:nvPr/>
        </p:nvSpPr>
        <p:spPr>
          <a:xfrm>
            <a:off x="251520" y="3068960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1031875">
              <a:lnSpc>
                <a:spcPct val="150000"/>
              </a:lnSpc>
            </a:pPr>
            <a:endParaRPr lang="it-IT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059832" y="629072"/>
            <a:ext cx="5774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Alcune questioni sparse…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79512" y="2636912"/>
            <a:ext cx="878497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Inadeguatezza del linguaggio, sia pastorale che liturgico</a:t>
            </a:r>
          </a:p>
          <a:p>
            <a:pPr algn="just">
              <a:buFont typeface="Wingdings" pitchFamily="2" charset="2"/>
              <a:buChar char="Ø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Riscoprire la bellezza della liturgia ben curata</a:t>
            </a:r>
          </a:p>
          <a:p>
            <a:pPr algn="just">
              <a:buFont typeface="Wingdings" pitchFamily="2" charset="2"/>
              <a:buChar char="Ø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Catechesi permanente e rivolta a tutte le età</a:t>
            </a:r>
          </a:p>
          <a:p>
            <a:pPr algn="just">
              <a:buFont typeface="Wingdings" pitchFamily="2" charset="2"/>
              <a:buChar char="Ø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Percorsi formativi specifici per l’impegno socio-politico</a:t>
            </a:r>
          </a:p>
          <a:p>
            <a:pPr algn="just">
              <a:buFont typeface="Wingdings" pitchFamily="2" charset="2"/>
              <a:buChar char="Ø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Favorire un vero funzionamento delle Unità Pastorali</a:t>
            </a:r>
          </a:p>
          <a:p>
            <a:pPr algn="just">
              <a:buFont typeface="Wingdings" pitchFamily="2" charset="2"/>
              <a:buChar char="Ø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Creare Organismi di Partecipazione a livello di Unità Pastorale</a:t>
            </a:r>
          </a:p>
          <a:p>
            <a:pPr algn="just">
              <a:buFont typeface="Wingdings" pitchFamily="2" charset="2"/>
              <a:buChar char="Ø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Consolidare le Unità Pastorali secondo un principio di sussidiarietà</a:t>
            </a:r>
          </a:p>
          <a:p>
            <a:pPr algn="just">
              <a:buFont typeface="Wingdings" pitchFamily="2" charset="2"/>
              <a:buChar char="Ø"/>
            </a:pPr>
            <a:r>
              <a:rPr lang="it-IT" sz="2400" i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Formazione a nuove ministerialità in vista di un rinnovato supporto ai presbiteri e alle comunità</a:t>
            </a:r>
          </a:p>
          <a:p>
            <a:pPr algn="just">
              <a:buFont typeface="Arial" pitchFamily="34" charset="0"/>
              <a:buChar char="•"/>
            </a:pPr>
            <a:endParaRPr lang="it-IT" sz="2400" i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a">
  <a:themeElements>
    <a:clrScheme name="Carta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rta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</TotalTime>
  <Words>543</Words>
  <Application>Microsoft Office PowerPoint</Application>
  <PresentationFormat>Presentazione su schermo (4:3)</PresentationFormat>
  <Paragraphs>78</Paragraphs>
  <Slides>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Carta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</dc:creator>
  <cp:lastModifiedBy>Admin</cp:lastModifiedBy>
  <cp:revision>87</cp:revision>
  <dcterms:created xsi:type="dcterms:W3CDTF">2016-05-25T20:44:28Z</dcterms:created>
  <dcterms:modified xsi:type="dcterms:W3CDTF">2017-06-30T16:08:37Z</dcterms:modified>
</cp:coreProperties>
</file>